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09" r:id="rId3"/>
  </p:sldMasterIdLst>
  <p:notesMasterIdLst>
    <p:notesMasterId r:id="rId14"/>
  </p:notesMasterIdLst>
  <p:sldIdLst>
    <p:sldId id="256" r:id="rId4"/>
    <p:sldId id="724" r:id="rId5"/>
    <p:sldId id="725" r:id="rId6"/>
    <p:sldId id="733" r:id="rId7"/>
    <p:sldId id="317" r:id="rId8"/>
    <p:sldId id="729" r:id="rId9"/>
    <p:sldId id="730" r:id="rId10"/>
    <p:sldId id="734" r:id="rId11"/>
    <p:sldId id="735" r:id="rId12"/>
    <p:sldId id="73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DP" initials="RM" lastIdx="2" clrIdx="0">
    <p:extLst>
      <p:ext uri="{19B8F6BF-5375-455C-9EA6-DF929625EA0E}">
        <p15:presenceInfo xmlns:p15="http://schemas.microsoft.com/office/powerpoint/2012/main" userId="UN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E7ABB-A213-44A7-9301-D379844047F0}" v="6" dt="2021-09-07T14:33:15.780"/>
    <p1510:client id="{A72712B9-A7A5-46A2-B895-9F5B09AAB75A}" v="11" dt="2021-07-23T17:40:15.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26" Type="http://schemas.openxmlformats.org/officeDocument/2006/relationships/customXml" Target="../customXml/item5.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5" Type="http://schemas.openxmlformats.org/officeDocument/2006/relationships/customXml" Target="../customXml/item4.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commentAuthors" Target="commentAuthors.xml"/><Relationship Id="rId23"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Bennet" userId="c1208bec-f9f4-43b2-823f-a0a0b26d0096" providerId="ADAL" clId="{A72712B9-A7A5-46A2-B895-9F5B09AAB75A}"/>
    <pc:docChg chg="undo custSel modSld modMainMaster">
      <pc:chgData name="Nancy Bennet" userId="c1208bec-f9f4-43b2-823f-a0a0b26d0096" providerId="ADAL" clId="{A72712B9-A7A5-46A2-B895-9F5B09AAB75A}" dt="2021-07-23T18:15:57.040" v="731" actId="6549"/>
      <pc:docMkLst>
        <pc:docMk/>
      </pc:docMkLst>
      <pc:sldChg chg="modSp mod">
        <pc:chgData name="Nancy Bennet" userId="c1208bec-f9f4-43b2-823f-a0a0b26d0096" providerId="ADAL" clId="{A72712B9-A7A5-46A2-B895-9F5B09AAB75A}" dt="2021-07-23T17:52:06.680" v="726" actId="6549"/>
        <pc:sldMkLst>
          <pc:docMk/>
          <pc:sldMk cId="427178213" sldId="317"/>
        </pc:sldMkLst>
        <pc:spChg chg="mod">
          <ac:chgData name="Nancy Bennet" userId="c1208bec-f9f4-43b2-823f-a0a0b26d0096" providerId="ADAL" clId="{A72712B9-A7A5-46A2-B895-9F5B09AAB75A}" dt="2021-07-23T17:52:06.680" v="726" actId="6549"/>
          <ac:spMkLst>
            <pc:docMk/>
            <pc:sldMk cId="427178213" sldId="317"/>
            <ac:spMk id="2" creationId="{FA2C64AA-B1F6-AA40-8EB0-6DA6E7544D8C}"/>
          </ac:spMkLst>
        </pc:spChg>
        <pc:spChg chg="mod">
          <ac:chgData name="Nancy Bennet" userId="c1208bec-f9f4-43b2-823f-a0a0b26d0096" providerId="ADAL" clId="{A72712B9-A7A5-46A2-B895-9F5B09AAB75A}" dt="2021-07-23T17:36:16.157" v="719" actId="6549"/>
          <ac:spMkLst>
            <pc:docMk/>
            <pc:sldMk cId="427178213" sldId="317"/>
            <ac:spMk id="13" creationId="{6E959FB9-DF22-4896-89F6-E2C4B0A76167}"/>
          </ac:spMkLst>
        </pc:spChg>
        <pc:spChg chg="mod">
          <ac:chgData name="Nancy Bennet" userId="c1208bec-f9f4-43b2-823f-a0a0b26d0096" providerId="ADAL" clId="{A72712B9-A7A5-46A2-B895-9F5B09AAB75A}" dt="2021-07-23T16:35:26.320" v="347" actId="20577"/>
          <ac:spMkLst>
            <pc:docMk/>
            <pc:sldMk cId="427178213" sldId="317"/>
            <ac:spMk id="36" creationId="{F1C1A6A2-58AE-48D7-AD6E-7B1034699365}"/>
          </ac:spMkLst>
        </pc:spChg>
      </pc:sldChg>
      <pc:sldChg chg="addSp delSp modSp mod">
        <pc:chgData name="Nancy Bennet" userId="c1208bec-f9f4-43b2-823f-a0a0b26d0096" providerId="ADAL" clId="{A72712B9-A7A5-46A2-B895-9F5B09AAB75A}" dt="2021-07-23T17:40:15.576" v="723"/>
        <pc:sldMkLst>
          <pc:docMk/>
          <pc:sldMk cId="2006959719" sldId="725"/>
        </pc:sldMkLst>
        <pc:spChg chg="mod">
          <ac:chgData name="Nancy Bennet" userId="c1208bec-f9f4-43b2-823f-a0a0b26d0096" providerId="ADAL" clId="{A72712B9-A7A5-46A2-B895-9F5B09AAB75A}" dt="2021-07-23T16:24:06.202" v="2" actId="1076"/>
          <ac:spMkLst>
            <pc:docMk/>
            <pc:sldMk cId="2006959719" sldId="725"/>
            <ac:spMk id="2" creationId="{257A5ABF-9FE5-48F0-A6E6-1DF6F07C652E}"/>
          </ac:spMkLst>
        </pc:spChg>
        <pc:spChg chg="add del mod">
          <ac:chgData name="Nancy Bennet" userId="c1208bec-f9f4-43b2-823f-a0a0b26d0096" providerId="ADAL" clId="{A72712B9-A7A5-46A2-B895-9F5B09AAB75A}" dt="2021-07-23T17:40:15.576" v="723"/>
          <ac:spMkLst>
            <pc:docMk/>
            <pc:sldMk cId="2006959719" sldId="725"/>
            <ac:spMk id="3" creationId="{E2D227AE-490A-4D05-A697-371DDD67B996}"/>
          </ac:spMkLst>
        </pc:spChg>
        <pc:spChg chg="mod">
          <ac:chgData name="Nancy Bennet" userId="c1208bec-f9f4-43b2-823f-a0a0b26d0096" providerId="ADAL" clId="{A72712B9-A7A5-46A2-B895-9F5B09AAB75A}" dt="2021-07-23T17:40:15.576" v="723"/>
          <ac:spMkLst>
            <pc:docMk/>
            <pc:sldMk cId="2006959719" sldId="725"/>
            <ac:spMk id="5" creationId="{4980A928-9E60-6B41-B4C1-4C420EC2B792}"/>
          </ac:spMkLst>
        </pc:spChg>
        <pc:spChg chg="add del mod">
          <ac:chgData name="Nancy Bennet" userId="c1208bec-f9f4-43b2-823f-a0a0b26d0096" providerId="ADAL" clId="{A72712B9-A7A5-46A2-B895-9F5B09AAB75A}" dt="2021-07-23T17:40:15.576" v="723"/>
          <ac:spMkLst>
            <pc:docMk/>
            <pc:sldMk cId="2006959719" sldId="725"/>
            <ac:spMk id="7" creationId="{F6C978F6-F630-4C6E-9A1D-F1D93FB877BB}"/>
          </ac:spMkLst>
        </pc:spChg>
      </pc:sldChg>
      <pc:sldChg chg="modSp mod">
        <pc:chgData name="Nancy Bennet" userId="c1208bec-f9f4-43b2-823f-a0a0b26d0096" providerId="ADAL" clId="{A72712B9-A7A5-46A2-B895-9F5B09AAB75A}" dt="2021-07-23T17:52:13.245" v="727" actId="6549"/>
        <pc:sldMkLst>
          <pc:docMk/>
          <pc:sldMk cId="1154572385" sldId="729"/>
        </pc:sldMkLst>
        <pc:spChg chg="mod">
          <ac:chgData name="Nancy Bennet" userId="c1208bec-f9f4-43b2-823f-a0a0b26d0096" providerId="ADAL" clId="{A72712B9-A7A5-46A2-B895-9F5B09AAB75A}" dt="2021-07-23T17:52:13.245" v="727" actId="6549"/>
          <ac:spMkLst>
            <pc:docMk/>
            <pc:sldMk cId="1154572385" sldId="729"/>
            <ac:spMk id="2" creationId="{FA2C64AA-B1F6-AA40-8EB0-6DA6E7544D8C}"/>
          </ac:spMkLst>
        </pc:spChg>
        <pc:spChg chg="mod">
          <ac:chgData name="Nancy Bennet" userId="c1208bec-f9f4-43b2-823f-a0a0b26d0096" providerId="ADAL" clId="{A72712B9-A7A5-46A2-B895-9F5B09AAB75A}" dt="2021-07-23T16:33:18.646" v="233" actId="6549"/>
          <ac:spMkLst>
            <pc:docMk/>
            <pc:sldMk cId="1154572385" sldId="729"/>
            <ac:spMk id="12" creationId="{65CFACC2-19CA-48A3-B6ED-A7BA68D83E83}"/>
          </ac:spMkLst>
        </pc:spChg>
        <pc:spChg chg="mod">
          <ac:chgData name="Nancy Bennet" userId="c1208bec-f9f4-43b2-823f-a0a0b26d0096" providerId="ADAL" clId="{A72712B9-A7A5-46A2-B895-9F5B09AAB75A}" dt="2021-07-23T16:33:30.833" v="234" actId="6549"/>
          <ac:spMkLst>
            <pc:docMk/>
            <pc:sldMk cId="1154572385" sldId="729"/>
            <ac:spMk id="15" creationId="{4C1F6445-2883-4805-A0E7-C793BDC9C83B}"/>
          </ac:spMkLst>
        </pc:spChg>
        <pc:spChg chg="mod">
          <ac:chgData name="Nancy Bennet" userId="c1208bec-f9f4-43b2-823f-a0a0b26d0096" providerId="ADAL" clId="{A72712B9-A7A5-46A2-B895-9F5B09AAB75A}" dt="2021-07-23T16:35:49.581" v="352" actId="1076"/>
          <ac:spMkLst>
            <pc:docMk/>
            <pc:sldMk cId="1154572385" sldId="729"/>
            <ac:spMk id="36" creationId="{F1C1A6A2-58AE-48D7-AD6E-7B1034699365}"/>
          </ac:spMkLst>
        </pc:spChg>
      </pc:sldChg>
      <pc:sldChg chg="modSp mod">
        <pc:chgData name="Nancy Bennet" userId="c1208bec-f9f4-43b2-823f-a0a0b26d0096" providerId="ADAL" clId="{A72712B9-A7A5-46A2-B895-9F5B09AAB75A}" dt="2021-07-23T17:53:25.141" v="728" actId="6549"/>
        <pc:sldMkLst>
          <pc:docMk/>
          <pc:sldMk cId="1686212419" sldId="730"/>
        </pc:sldMkLst>
        <pc:spChg chg="mod">
          <ac:chgData name="Nancy Bennet" userId="c1208bec-f9f4-43b2-823f-a0a0b26d0096" providerId="ADAL" clId="{A72712B9-A7A5-46A2-B895-9F5B09AAB75A}" dt="2021-07-23T17:53:25.141" v="728" actId="6549"/>
          <ac:spMkLst>
            <pc:docMk/>
            <pc:sldMk cId="1686212419" sldId="730"/>
            <ac:spMk id="2" creationId="{FA2C64AA-B1F6-AA40-8EB0-6DA6E7544D8C}"/>
          </ac:spMkLst>
        </pc:spChg>
        <pc:spChg chg="mod">
          <ac:chgData name="Nancy Bennet" userId="c1208bec-f9f4-43b2-823f-a0a0b26d0096" providerId="ADAL" clId="{A72712B9-A7A5-46A2-B895-9F5B09AAB75A}" dt="2021-07-23T16:38:58.704" v="424" actId="6549"/>
          <ac:spMkLst>
            <pc:docMk/>
            <pc:sldMk cId="1686212419" sldId="730"/>
            <ac:spMk id="12" creationId="{65CFACC2-19CA-48A3-B6ED-A7BA68D83E83}"/>
          </ac:spMkLst>
        </pc:spChg>
        <pc:spChg chg="mod">
          <ac:chgData name="Nancy Bennet" userId="c1208bec-f9f4-43b2-823f-a0a0b26d0096" providerId="ADAL" clId="{A72712B9-A7A5-46A2-B895-9F5B09AAB75A}" dt="2021-07-23T16:39:44.200" v="434" actId="20577"/>
          <ac:spMkLst>
            <pc:docMk/>
            <pc:sldMk cId="1686212419" sldId="730"/>
            <ac:spMk id="13" creationId="{6E959FB9-DF22-4896-89F6-E2C4B0A76167}"/>
          </ac:spMkLst>
        </pc:spChg>
        <pc:spChg chg="mod">
          <ac:chgData name="Nancy Bennet" userId="c1208bec-f9f4-43b2-823f-a0a0b26d0096" providerId="ADAL" clId="{A72712B9-A7A5-46A2-B895-9F5B09AAB75A}" dt="2021-07-23T16:38:52.682" v="423" actId="6549"/>
          <ac:spMkLst>
            <pc:docMk/>
            <pc:sldMk cId="1686212419" sldId="730"/>
            <ac:spMk id="36" creationId="{F1C1A6A2-58AE-48D7-AD6E-7B1034699365}"/>
          </ac:spMkLst>
        </pc:spChg>
      </pc:sldChg>
      <pc:sldChg chg="modSp mod">
        <pc:chgData name="Nancy Bennet" userId="c1208bec-f9f4-43b2-823f-a0a0b26d0096" providerId="ADAL" clId="{A72712B9-A7A5-46A2-B895-9F5B09AAB75A}" dt="2021-07-23T16:26:07.613" v="45" actId="6549"/>
        <pc:sldMkLst>
          <pc:docMk/>
          <pc:sldMk cId="1621132158" sldId="733"/>
        </pc:sldMkLst>
        <pc:spChg chg="mod">
          <ac:chgData name="Nancy Bennet" userId="c1208bec-f9f4-43b2-823f-a0a0b26d0096" providerId="ADAL" clId="{A72712B9-A7A5-46A2-B895-9F5B09AAB75A}" dt="2021-07-23T16:25:29.347" v="31" actId="1076"/>
          <ac:spMkLst>
            <pc:docMk/>
            <pc:sldMk cId="1621132158" sldId="733"/>
            <ac:spMk id="6" creationId="{D9E5E9F8-38DF-486F-A365-8AD3F9F65C1D}"/>
          </ac:spMkLst>
        </pc:spChg>
        <pc:spChg chg="mod">
          <ac:chgData name="Nancy Bennet" userId="c1208bec-f9f4-43b2-823f-a0a0b26d0096" providerId="ADAL" clId="{A72712B9-A7A5-46A2-B895-9F5B09AAB75A}" dt="2021-07-23T16:25:19.499" v="30" actId="6549"/>
          <ac:spMkLst>
            <pc:docMk/>
            <pc:sldMk cId="1621132158" sldId="733"/>
            <ac:spMk id="27" creationId="{A44CECEA-865D-40D0-8694-6228B6F66C94}"/>
          </ac:spMkLst>
        </pc:spChg>
        <pc:spChg chg="mod">
          <ac:chgData name="Nancy Bennet" userId="c1208bec-f9f4-43b2-823f-a0a0b26d0096" providerId="ADAL" clId="{A72712B9-A7A5-46A2-B895-9F5B09AAB75A}" dt="2021-07-23T16:26:07.613" v="45" actId="6549"/>
          <ac:spMkLst>
            <pc:docMk/>
            <pc:sldMk cId="1621132158" sldId="733"/>
            <ac:spMk id="30" creationId="{82504CEF-B78F-45DE-9318-C6539F232499}"/>
          </ac:spMkLst>
        </pc:spChg>
        <pc:cxnChg chg="mod">
          <ac:chgData name="Nancy Bennet" userId="c1208bec-f9f4-43b2-823f-a0a0b26d0096" providerId="ADAL" clId="{A72712B9-A7A5-46A2-B895-9F5B09AAB75A}" dt="2021-07-23T16:25:32.111" v="32" actId="14100"/>
          <ac:cxnSpMkLst>
            <pc:docMk/>
            <pc:sldMk cId="1621132158" sldId="733"/>
            <ac:cxnSpMk id="23" creationId="{46E9631D-7B49-4F0B-B846-A7F121FB9402}"/>
          </ac:cxnSpMkLst>
        </pc:cxnChg>
      </pc:sldChg>
      <pc:sldChg chg="modSp mod">
        <pc:chgData name="Nancy Bennet" userId="c1208bec-f9f4-43b2-823f-a0a0b26d0096" providerId="ADAL" clId="{A72712B9-A7A5-46A2-B895-9F5B09AAB75A}" dt="2021-07-23T17:54:52.983" v="729" actId="6549"/>
        <pc:sldMkLst>
          <pc:docMk/>
          <pc:sldMk cId="335003168" sldId="734"/>
        </pc:sldMkLst>
        <pc:spChg chg="mod">
          <ac:chgData name="Nancy Bennet" userId="c1208bec-f9f4-43b2-823f-a0a0b26d0096" providerId="ADAL" clId="{A72712B9-A7A5-46A2-B895-9F5B09AAB75A}" dt="2021-07-23T17:54:52.983" v="729" actId="6549"/>
          <ac:spMkLst>
            <pc:docMk/>
            <pc:sldMk cId="335003168" sldId="734"/>
            <ac:spMk id="2" creationId="{FA2C64AA-B1F6-AA40-8EB0-6DA6E7544D8C}"/>
          </ac:spMkLst>
        </pc:spChg>
        <pc:spChg chg="mod">
          <ac:chgData name="Nancy Bennet" userId="c1208bec-f9f4-43b2-823f-a0a0b26d0096" providerId="ADAL" clId="{A72712B9-A7A5-46A2-B895-9F5B09AAB75A}" dt="2021-07-23T16:42:15.150" v="519" actId="6549"/>
          <ac:spMkLst>
            <pc:docMk/>
            <pc:sldMk cId="335003168" sldId="734"/>
            <ac:spMk id="36" creationId="{F1C1A6A2-58AE-48D7-AD6E-7B1034699365}"/>
          </ac:spMkLst>
        </pc:spChg>
      </pc:sldChg>
      <pc:sldChg chg="modSp mod">
        <pc:chgData name="Nancy Bennet" userId="c1208bec-f9f4-43b2-823f-a0a0b26d0096" providerId="ADAL" clId="{A72712B9-A7A5-46A2-B895-9F5B09AAB75A}" dt="2021-07-23T18:13:45.690" v="730" actId="6549"/>
        <pc:sldMkLst>
          <pc:docMk/>
          <pc:sldMk cId="3113630047" sldId="735"/>
        </pc:sldMkLst>
        <pc:spChg chg="mod">
          <ac:chgData name="Nancy Bennet" userId="c1208bec-f9f4-43b2-823f-a0a0b26d0096" providerId="ADAL" clId="{A72712B9-A7A5-46A2-B895-9F5B09AAB75A}" dt="2021-07-23T18:13:45.690" v="730" actId="6549"/>
          <ac:spMkLst>
            <pc:docMk/>
            <pc:sldMk cId="3113630047" sldId="735"/>
            <ac:spMk id="2" creationId="{FA2C64AA-B1F6-AA40-8EB0-6DA6E7544D8C}"/>
          </ac:spMkLst>
        </pc:spChg>
        <pc:spChg chg="mod">
          <ac:chgData name="Nancy Bennet" userId="c1208bec-f9f4-43b2-823f-a0a0b26d0096" providerId="ADAL" clId="{A72712B9-A7A5-46A2-B895-9F5B09AAB75A}" dt="2021-07-23T17:00:23.225" v="718" actId="20577"/>
          <ac:spMkLst>
            <pc:docMk/>
            <pc:sldMk cId="3113630047" sldId="735"/>
            <ac:spMk id="12" creationId="{65CFACC2-19CA-48A3-B6ED-A7BA68D83E83}"/>
          </ac:spMkLst>
        </pc:spChg>
        <pc:spChg chg="mod">
          <ac:chgData name="Nancy Bennet" userId="c1208bec-f9f4-43b2-823f-a0a0b26d0096" providerId="ADAL" clId="{A72712B9-A7A5-46A2-B895-9F5B09AAB75A}" dt="2021-07-23T16:54:41.926" v="652" actId="6549"/>
          <ac:spMkLst>
            <pc:docMk/>
            <pc:sldMk cId="3113630047" sldId="735"/>
            <ac:spMk id="13" creationId="{6E959FB9-DF22-4896-89F6-E2C4B0A76167}"/>
          </ac:spMkLst>
        </pc:spChg>
        <pc:spChg chg="mod">
          <ac:chgData name="Nancy Bennet" userId="c1208bec-f9f4-43b2-823f-a0a0b26d0096" providerId="ADAL" clId="{A72712B9-A7A5-46A2-B895-9F5B09AAB75A}" dt="2021-07-23T16:54:48.466" v="667" actId="6549"/>
          <ac:spMkLst>
            <pc:docMk/>
            <pc:sldMk cId="3113630047" sldId="735"/>
            <ac:spMk id="14" creationId="{73E0C384-3741-4CE6-9BAA-06F65CBAD748}"/>
          </ac:spMkLst>
        </pc:spChg>
        <pc:spChg chg="mod">
          <ac:chgData name="Nancy Bennet" userId="c1208bec-f9f4-43b2-823f-a0a0b26d0096" providerId="ADAL" clId="{A72712B9-A7A5-46A2-B895-9F5B09AAB75A}" dt="2021-07-23T16:55:54.612" v="690" actId="20577"/>
          <ac:spMkLst>
            <pc:docMk/>
            <pc:sldMk cId="3113630047" sldId="735"/>
            <ac:spMk id="36" creationId="{F1C1A6A2-58AE-48D7-AD6E-7B1034699365}"/>
          </ac:spMkLst>
        </pc:spChg>
        <pc:graphicFrameChg chg="modGraphic">
          <ac:chgData name="Nancy Bennet" userId="c1208bec-f9f4-43b2-823f-a0a0b26d0096" providerId="ADAL" clId="{A72712B9-A7A5-46A2-B895-9F5B09AAB75A}" dt="2021-07-23T17:00:18.224" v="711" actId="20577"/>
          <ac:graphicFrameMkLst>
            <pc:docMk/>
            <pc:sldMk cId="3113630047" sldId="735"/>
            <ac:graphicFrameMk id="8" creationId="{77626226-5050-468F-883A-C1B1D091F3B5}"/>
          </ac:graphicFrameMkLst>
        </pc:graphicFrameChg>
      </pc:sldChg>
      <pc:sldChg chg="modSp mod">
        <pc:chgData name="Nancy Bennet" userId="c1208bec-f9f4-43b2-823f-a0a0b26d0096" providerId="ADAL" clId="{A72712B9-A7A5-46A2-B895-9F5B09AAB75A}" dt="2021-07-23T18:15:57.040" v="731" actId="6549"/>
        <pc:sldMkLst>
          <pc:docMk/>
          <pc:sldMk cId="2540978307" sldId="737"/>
        </pc:sldMkLst>
        <pc:spChg chg="mod">
          <ac:chgData name="Nancy Bennet" userId="c1208bec-f9f4-43b2-823f-a0a0b26d0096" providerId="ADAL" clId="{A72712B9-A7A5-46A2-B895-9F5B09AAB75A}" dt="2021-07-23T18:15:57.040" v="731" actId="6549"/>
          <ac:spMkLst>
            <pc:docMk/>
            <pc:sldMk cId="2540978307" sldId="737"/>
            <ac:spMk id="2" creationId="{FA2C64AA-B1F6-AA40-8EB0-6DA6E7544D8C}"/>
          </ac:spMkLst>
        </pc:spChg>
        <pc:spChg chg="mod">
          <ac:chgData name="Nancy Bennet" userId="c1208bec-f9f4-43b2-823f-a0a0b26d0096" providerId="ADAL" clId="{A72712B9-A7A5-46A2-B895-9F5B09AAB75A}" dt="2021-07-23T16:59:44.348" v="703" actId="6549"/>
          <ac:spMkLst>
            <pc:docMk/>
            <pc:sldMk cId="2540978307" sldId="737"/>
            <ac:spMk id="36" creationId="{F1C1A6A2-58AE-48D7-AD6E-7B1034699365}"/>
          </ac:spMkLst>
        </pc:spChg>
      </pc:sldChg>
      <pc:sldMasterChg chg="modSldLayout">
        <pc:chgData name="Nancy Bennet" userId="c1208bec-f9f4-43b2-823f-a0a0b26d0096" providerId="ADAL" clId="{A72712B9-A7A5-46A2-B895-9F5B09AAB75A}" dt="2021-07-23T17:41:16.564" v="724" actId="478"/>
        <pc:sldMasterMkLst>
          <pc:docMk/>
          <pc:sldMasterMk cId="4213504129" sldId="2147483696"/>
        </pc:sldMasterMkLst>
        <pc:sldLayoutChg chg="delSp mod">
          <pc:chgData name="Nancy Bennet" userId="c1208bec-f9f4-43b2-823f-a0a0b26d0096" providerId="ADAL" clId="{A72712B9-A7A5-46A2-B895-9F5B09AAB75A}" dt="2021-07-23T17:41:16.564" v="724" actId="478"/>
          <pc:sldLayoutMkLst>
            <pc:docMk/>
            <pc:sldMasterMk cId="4213504129" sldId="2147483696"/>
            <pc:sldLayoutMk cId="941681536" sldId="2147483708"/>
          </pc:sldLayoutMkLst>
          <pc:picChg chg="del">
            <ac:chgData name="Nancy Bennet" userId="c1208bec-f9f4-43b2-823f-a0a0b26d0096" providerId="ADAL" clId="{A72712B9-A7A5-46A2-B895-9F5B09AAB75A}" dt="2021-07-23T17:41:16.564" v="724" actId="478"/>
            <ac:picMkLst>
              <pc:docMk/>
              <pc:sldMasterMk cId="4213504129" sldId="2147483696"/>
              <pc:sldLayoutMk cId="941681536" sldId="2147483708"/>
              <ac:picMk id="16" creationId="{18AF310C-0834-4A73-8915-C956528F5F2E}"/>
            </ac:picMkLst>
          </pc:picChg>
        </pc:sldLayoutChg>
      </pc:sldMasterChg>
      <pc:sldMasterChg chg="modSldLayout">
        <pc:chgData name="Nancy Bennet" userId="c1208bec-f9f4-43b2-823f-a0a0b26d0096" providerId="ADAL" clId="{A72712B9-A7A5-46A2-B895-9F5B09AAB75A}" dt="2021-07-23T17:42:38.278" v="725" actId="478"/>
        <pc:sldMasterMkLst>
          <pc:docMk/>
          <pc:sldMasterMk cId="938759220" sldId="2147483709"/>
        </pc:sldMasterMkLst>
        <pc:sldLayoutChg chg="delSp mod">
          <pc:chgData name="Nancy Bennet" userId="c1208bec-f9f4-43b2-823f-a0a0b26d0096" providerId="ADAL" clId="{A72712B9-A7A5-46A2-B895-9F5B09AAB75A}" dt="2021-07-23T17:42:38.278" v="725" actId="478"/>
          <pc:sldLayoutMkLst>
            <pc:docMk/>
            <pc:sldMasterMk cId="938759220" sldId="2147483709"/>
            <pc:sldLayoutMk cId="1946699000" sldId="2147483719"/>
          </pc:sldLayoutMkLst>
          <pc:picChg chg="del">
            <ac:chgData name="Nancy Bennet" userId="c1208bec-f9f4-43b2-823f-a0a0b26d0096" providerId="ADAL" clId="{A72712B9-A7A5-46A2-B895-9F5B09AAB75A}" dt="2021-07-23T17:42:38.278" v="725" actId="478"/>
            <ac:picMkLst>
              <pc:docMk/>
              <pc:sldMasterMk cId="938759220" sldId="2147483709"/>
              <pc:sldLayoutMk cId="1946699000" sldId="2147483719"/>
              <ac:picMk id="16" creationId="{18AF310C-0834-4A73-8915-C956528F5F2E}"/>
            </ac:picMkLst>
          </pc:picChg>
        </pc:sldLayoutChg>
      </pc:sldMasterChg>
    </pc:docChg>
  </pc:docChgLst>
  <pc:docChgLst>
    <pc:chgData name="Robin Merlier" userId="S::robin.merlier@undp.org::2e2ad3bc-e080-4694-b92d-1a8370181a34" providerId="AD" clId="Web-{378E7ABB-A213-44A7-9301-D379844047F0}"/>
    <pc:docChg chg="modSld">
      <pc:chgData name="Robin Merlier" userId="S::robin.merlier@undp.org::2e2ad3bc-e080-4694-b92d-1a8370181a34" providerId="AD" clId="Web-{378E7ABB-A213-44A7-9301-D379844047F0}" dt="2021-09-07T14:33:15.780" v="2" actId="20577"/>
      <pc:docMkLst>
        <pc:docMk/>
      </pc:docMkLst>
      <pc:sldChg chg="modSp">
        <pc:chgData name="Robin Merlier" userId="S::robin.merlier@undp.org::2e2ad3bc-e080-4694-b92d-1a8370181a34" providerId="AD" clId="Web-{378E7ABB-A213-44A7-9301-D379844047F0}" dt="2021-09-07T14:33:15.780" v="2" actId="20577"/>
        <pc:sldMkLst>
          <pc:docMk/>
          <pc:sldMk cId="335003168" sldId="734"/>
        </pc:sldMkLst>
        <pc:spChg chg="mod">
          <ac:chgData name="Robin Merlier" userId="S::robin.merlier@undp.org::2e2ad3bc-e080-4694-b92d-1a8370181a34" providerId="AD" clId="Web-{378E7ABB-A213-44A7-9301-D379844047F0}" dt="2021-09-07T14:33:15.780" v="2" actId="20577"/>
          <ac:spMkLst>
            <pc:docMk/>
            <pc:sldMk cId="335003168" sldId="734"/>
            <ac:spMk id="36" creationId="{F1C1A6A2-58AE-48D7-AD6E-7B103469936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767E5-D272-4864-802C-501EF9CDA985}"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81E0C-C5D2-421C-9002-DB4E62BB3086}" type="slidenum">
              <a:rPr lang="en-US" smtClean="0"/>
              <a:t>‹#›</a:t>
            </a:fld>
            <a:endParaRPr lang="en-US"/>
          </a:p>
        </p:txBody>
      </p:sp>
    </p:spTree>
    <p:extLst>
      <p:ext uri="{BB962C8B-B14F-4D97-AF65-F5344CB8AC3E}">
        <p14:creationId xmlns:p14="http://schemas.microsoft.com/office/powerpoint/2010/main" val="2125114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BF44D4-4446-4DFE-B40D-C9C9003B945E}"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308719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4044748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1629243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398EE8B-B6BD-4EB6-BC43-6C268FFFF92F}"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2440851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3017550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BBF44D4-4446-4DFE-B40D-C9C9003B945E}"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355843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BBF44D4-4446-4DFE-B40D-C9C9003B945E}"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3683651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F44D4-4446-4DFE-B40D-C9C9003B945E}"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4109956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7BBF44D4-4446-4DFE-B40D-C9C9003B945E}" type="datetimeFigureOut">
              <a:rPr lang="en-US" smtClean="0"/>
              <a:t>9/7/2021</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398EE8B-B6BD-4EB6-BC43-6C268FFFF92F}" type="slidenum">
              <a:rPr lang="en-US" smtClean="0"/>
              <a:t>‹#›</a:t>
            </a:fld>
            <a:endParaRPr lang="en-US"/>
          </a:p>
        </p:txBody>
      </p:sp>
    </p:spTree>
    <p:extLst>
      <p:ext uri="{BB962C8B-B14F-4D97-AF65-F5344CB8AC3E}">
        <p14:creationId xmlns:p14="http://schemas.microsoft.com/office/powerpoint/2010/main" val="2624652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1FAE9-A449-4BC6-B845-0C680FF697A5}"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9863878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1FAE9-A449-4BC6-B845-0C680FF697A5}"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54637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F44D4-4446-4DFE-B40D-C9C9003B945E}"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1275149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1FAE9-A449-4BC6-B845-0C680FF697A5}"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29420732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1FAE9-A449-4BC6-B845-0C680FF697A5}"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3256402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1FAE9-A449-4BC6-B845-0C680FF697A5}"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200866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1FAE9-A449-4BC6-B845-0C680FF697A5}"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627892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1FAE9-A449-4BC6-B845-0C680FF697A5}"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3265356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1FAE9-A449-4BC6-B845-0C680FF697A5}"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1053495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1FAE9-A449-4BC6-B845-0C680FF697A5}"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28933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1FAE9-A449-4BC6-B845-0C680FF697A5}"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2042041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1FAE9-A449-4BC6-B845-0C680FF697A5}"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37968-7364-49EA-80A2-EED314ED88CD}" type="slidenum">
              <a:rPr lang="en-US" smtClean="0"/>
              <a:t>‹#›</a:t>
            </a:fld>
            <a:endParaRPr lang="en-US"/>
          </a:p>
        </p:txBody>
      </p:sp>
    </p:spTree>
    <p:extLst>
      <p:ext uri="{BB962C8B-B14F-4D97-AF65-F5344CB8AC3E}">
        <p14:creationId xmlns:p14="http://schemas.microsoft.com/office/powerpoint/2010/main" val="172226817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a:normAutofit/>
          </a:bodyPr>
          <a:lstStyle>
            <a:lvl1pPr marL="285750" indent="-285750">
              <a:lnSpc>
                <a:spcPct val="140000"/>
              </a:lnSpc>
              <a:buClr>
                <a:schemeClr val="tx2"/>
              </a:buClr>
              <a:buFont typeface="Courier New" panose="02070309020205020404" pitchFamily="49" charset="0"/>
              <a:buChar char="o"/>
              <a:defRPr sz="1500" b="0" i="0">
                <a:solidFill>
                  <a:srgbClr val="575757"/>
                </a:solidFill>
                <a:latin typeface="DIN Next LT Pro" panose="020B0503020203050203" pitchFamily="34" charset="77"/>
              </a:defRPr>
            </a:lvl1pPr>
          </a:lstStyle>
          <a:p>
            <a:pPr lvl="0"/>
            <a:r>
              <a:rPr lang="en-US"/>
              <a:t>Lorem Ipsum </a:t>
            </a:r>
          </a:p>
          <a:p>
            <a:pPr lvl="0"/>
            <a:r>
              <a:rPr lang="en-US"/>
              <a:t>Lorem Ipsum</a:t>
            </a:r>
          </a:p>
          <a:p>
            <a:pPr lvl="0"/>
            <a:r>
              <a:rPr lang="en-US"/>
              <a:t>Lorem Ipsum</a:t>
            </a:r>
          </a:p>
          <a:p>
            <a:pPr lvl="0"/>
            <a:r>
              <a:rPr lang="en-US"/>
              <a:t>Lorem Ipsum</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22" name="Title 1">
            <a:extLst>
              <a:ext uri="{FF2B5EF4-FFF2-40B4-BE49-F238E27FC236}">
                <a16:creationId xmlns:a16="http://schemas.microsoft.com/office/drawing/2014/main" id="{08093450-0EE8-4E44-BDCD-D27AA4ECF21A}"/>
              </a:ext>
            </a:extLst>
          </p:cNvPr>
          <p:cNvSpPr>
            <a:spLocks noGrp="1"/>
          </p:cNvSpPr>
          <p:nvPr>
            <p:ph type="title" hasCustomPrompt="1"/>
          </p:nvPr>
        </p:nvSpPr>
        <p:spPr>
          <a:xfrm>
            <a:off x="507076" y="843299"/>
            <a:ext cx="5588923"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BULLETS TITLE PAGE </a:t>
            </a:r>
          </a:p>
        </p:txBody>
      </p:sp>
    </p:spTree>
    <p:extLst>
      <p:ext uri="{BB962C8B-B14F-4D97-AF65-F5344CB8AC3E}">
        <p14:creationId xmlns:p14="http://schemas.microsoft.com/office/powerpoint/2010/main" val="94168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F44D4-4446-4DFE-B40D-C9C9003B945E}"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1950449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A271-1DB0-724B-A0A3-E23F446923CB}"/>
              </a:ext>
            </a:extLst>
          </p:cNvPr>
          <p:cNvSpPr>
            <a:spLocks noGrp="1"/>
          </p:cNvSpPr>
          <p:nvPr>
            <p:ph type="ctrTitle" hasCustomPrompt="1"/>
          </p:nvPr>
        </p:nvSpPr>
        <p:spPr>
          <a:xfrm>
            <a:off x="1080000" y="1082016"/>
            <a:ext cx="8288383" cy="1399353"/>
          </a:xfrm>
          <a:ln w="28575">
            <a:noFill/>
          </a:ln>
        </p:spPr>
        <p:txBody>
          <a:bodyPr vert="horz" wrap="square" lIns="360000" tIns="360000" rIns="360000" bIns="180000" anchor="t" anchorCtr="0">
            <a:spAutoFit/>
          </a:bodyPr>
          <a:lstStyle>
            <a:lvl1pPr algn="l">
              <a:defRPr sz="6000" b="1" i="0">
                <a:solidFill>
                  <a:schemeClr val="bg1"/>
                </a:solidFill>
                <a:latin typeface="DIN Next LT Pro" panose="020B0503020203050203" pitchFamily="34" charset="77"/>
              </a:defRPr>
            </a:lvl1pPr>
          </a:lstStyle>
          <a:p>
            <a:r>
              <a:rPr lang="en-US"/>
              <a:t>PRESENTATION TITLE</a:t>
            </a:r>
          </a:p>
        </p:txBody>
      </p:sp>
      <p:sp>
        <p:nvSpPr>
          <p:cNvPr id="3" name="Subtitle 2">
            <a:extLst>
              <a:ext uri="{FF2B5EF4-FFF2-40B4-BE49-F238E27FC236}">
                <a16:creationId xmlns:a16="http://schemas.microsoft.com/office/drawing/2014/main" id="{4AB56737-98FF-3E49-9891-E8CC27A63352}"/>
              </a:ext>
            </a:extLst>
          </p:cNvPr>
          <p:cNvSpPr>
            <a:spLocks noGrp="1"/>
          </p:cNvSpPr>
          <p:nvPr>
            <p:ph type="subTitle" idx="1" hasCustomPrompt="1"/>
          </p:nvPr>
        </p:nvSpPr>
        <p:spPr>
          <a:xfrm>
            <a:off x="1080000" y="2481369"/>
            <a:ext cx="2934651" cy="1114660"/>
          </a:xfrm>
          <a:ln w="28575">
            <a:noFill/>
          </a:ln>
        </p:spPr>
        <p:txBody>
          <a:bodyPr wrap="square" lIns="360000" tIns="360000" rIns="360000" bIns="180000">
            <a:spAutoFit/>
          </a:bodyPr>
          <a:lstStyle>
            <a:lvl1pPr marL="0" indent="0" algn="l">
              <a:buNone/>
              <a:defRPr sz="4000" b="0" i="0">
                <a:solidFill>
                  <a:schemeClr val="bg1"/>
                </a:solidFill>
                <a:latin typeface="DIN Next LT Pro" panose="020B050302020305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sp>
        <p:nvSpPr>
          <p:cNvPr id="27" name="Text Placeholder 26">
            <a:extLst>
              <a:ext uri="{FF2B5EF4-FFF2-40B4-BE49-F238E27FC236}">
                <a16:creationId xmlns:a16="http://schemas.microsoft.com/office/drawing/2014/main" id="{2D7B1CB2-E908-3349-8695-D9752E68CC8D}"/>
              </a:ext>
            </a:extLst>
          </p:cNvPr>
          <p:cNvSpPr>
            <a:spLocks noGrp="1"/>
          </p:cNvSpPr>
          <p:nvPr>
            <p:ph type="body" sz="quarter" idx="11" hasCustomPrompt="1"/>
          </p:nvPr>
        </p:nvSpPr>
        <p:spPr>
          <a:xfrm>
            <a:off x="1080000" y="5292385"/>
            <a:ext cx="6078538" cy="584019"/>
          </a:xfrm>
        </p:spPr>
        <p:txBody>
          <a:bodyPr lIns="0" tIns="180000" rIns="0" bIns="180000" anchor="ctr" anchorCtr="0">
            <a:noAutofit/>
          </a:bodyPr>
          <a:lstStyle>
            <a:lvl1pPr marL="0" indent="0">
              <a:buNone/>
              <a:defRPr sz="2400" b="0" i="0">
                <a:solidFill>
                  <a:schemeClr val="bg1"/>
                </a:solidFill>
                <a:latin typeface="DIN Next LT Pro" panose="020B0503020203050203" pitchFamily="34" charset="77"/>
              </a:defRPr>
            </a:lvl1pPr>
          </a:lstStyle>
          <a:p>
            <a:pPr lvl="0"/>
            <a:r>
              <a:rPr lang="en-US"/>
              <a:t>Presenter:</a:t>
            </a:r>
          </a:p>
        </p:txBody>
      </p:sp>
      <p:sp>
        <p:nvSpPr>
          <p:cNvPr id="28" name="Text Placeholder 26">
            <a:extLst>
              <a:ext uri="{FF2B5EF4-FFF2-40B4-BE49-F238E27FC236}">
                <a16:creationId xmlns:a16="http://schemas.microsoft.com/office/drawing/2014/main" id="{2CB3C64A-E20E-7041-96BE-3139D2AA224E}"/>
              </a:ext>
            </a:extLst>
          </p:cNvPr>
          <p:cNvSpPr>
            <a:spLocks noGrp="1"/>
          </p:cNvSpPr>
          <p:nvPr>
            <p:ph type="body" sz="quarter" idx="12" hasCustomPrompt="1"/>
          </p:nvPr>
        </p:nvSpPr>
        <p:spPr>
          <a:xfrm>
            <a:off x="1080000" y="6041960"/>
            <a:ext cx="6078538" cy="182787"/>
          </a:xfrm>
        </p:spPr>
        <p:txBody>
          <a:bodyPr lIns="0" tIns="90000" rIns="0" bIns="0" anchor="t" anchorCtr="0">
            <a:noAutofit/>
          </a:bodyPr>
          <a:lstStyle>
            <a:lvl1pPr marL="0" indent="0">
              <a:buNone/>
              <a:defRPr sz="2400" b="0" i="0" baseline="30000">
                <a:solidFill>
                  <a:schemeClr val="bg1"/>
                </a:solidFill>
                <a:latin typeface="DIN Next LT Pro" panose="020B0503020203050203" pitchFamily="34" charset="77"/>
              </a:defRPr>
            </a:lvl1pPr>
          </a:lstStyle>
          <a:p>
            <a:pPr lvl="0"/>
            <a:r>
              <a:rPr lang="en-US"/>
              <a:t>4th April 2019</a:t>
            </a:r>
          </a:p>
        </p:txBody>
      </p:sp>
      <p:pic>
        <p:nvPicPr>
          <p:cNvPr id="10" name="Picture 9" descr="Logo&#10;&#10;Description automatically generated">
            <a:extLst>
              <a:ext uri="{FF2B5EF4-FFF2-40B4-BE49-F238E27FC236}">
                <a16:creationId xmlns:a16="http://schemas.microsoft.com/office/drawing/2014/main" id="{E0DEC2EF-FC5C-4A4A-AEE4-F2A8FD7E93F7}"/>
              </a:ext>
            </a:extLst>
          </p:cNvPr>
          <p:cNvPicPr>
            <a:picLocks noChangeAspect="1"/>
          </p:cNvPicPr>
          <p:nvPr userDrawn="1"/>
        </p:nvPicPr>
        <p:blipFill>
          <a:blip r:embed="rId2"/>
          <a:stretch>
            <a:fillRect/>
          </a:stretch>
        </p:blipFill>
        <p:spPr>
          <a:xfrm>
            <a:off x="10733733" y="42925"/>
            <a:ext cx="1366827" cy="2078182"/>
          </a:xfrm>
          <a:prstGeom prst="rect">
            <a:avLst/>
          </a:prstGeom>
        </p:spPr>
      </p:pic>
    </p:spTree>
    <p:extLst>
      <p:ext uri="{BB962C8B-B14F-4D97-AF65-F5344CB8AC3E}">
        <p14:creationId xmlns:p14="http://schemas.microsoft.com/office/powerpoint/2010/main" val="344029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ATION TITLE WITH PHOTOGRAPH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A271-1DB0-724B-A0A3-E23F446923CB}"/>
              </a:ext>
            </a:extLst>
          </p:cNvPr>
          <p:cNvSpPr>
            <a:spLocks noGrp="1"/>
          </p:cNvSpPr>
          <p:nvPr>
            <p:ph type="ctrTitle" hasCustomPrompt="1"/>
          </p:nvPr>
        </p:nvSpPr>
        <p:spPr>
          <a:xfrm>
            <a:off x="1080000" y="1082016"/>
            <a:ext cx="8288383" cy="1399353"/>
          </a:xfrm>
          <a:ln w="28575">
            <a:noFill/>
          </a:ln>
        </p:spPr>
        <p:txBody>
          <a:bodyPr vert="horz" wrap="square" lIns="360000" tIns="360000" rIns="360000" bIns="180000" anchor="t" anchorCtr="0">
            <a:spAutoFit/>
          </a:bodyPr>
          <a:lstStyle>
            <a:lvl1pPr algn="l">
              <a:defRPr sz="6000" b="1" i="0">
                <a:solidFill>
                  <a:schemeClr val="bg1"/>
                </a:solidFill>
                <a:latin typeface="DIN Next LT Pro" panose="020B0503020203050203" pitchFamily="34" charset="77"/>
              </a:defRPr>
            </a:lvl1pPr>
          </a:lstStyle>
          <a:p>
            <a:r>
              <a:rPr lang="en-US"/>
              <a:t>PRESENTATION TITLE</a:t>
            </a:r>
          </a:p>
        </p:txBody>
      </p:sp>
      <p:sp>
        <p:nvSpPr>
          <p:cNvPr id="3" name="Subtitle 2">
            <a:extLst>
              <a:ext uri="{FF2B5EF4-FFF2-40B4-BE49-F238E27FC236}">
                <a16:creationId xmlns:a16="http://schemas.microsoft.com/office/drawing/2014/main" id="{4AB56737-98FF-3E49-9891-E8CC27A63352}"/>
              </a:ext>
            </a:extLst>
          </p:cNvPr>
          <p:cNvSpPr>
            <a:spLocks noGrp="1"/>
          </p:cNvSpPr>
          <p:nvPr>
            <p:ph type="subTitle" idx="1" hasCustomPrompt="1"/>
          </p:nvPr>
        </p:nvSpPr>
        <p:spPr>
          <a:xfrm>
            <a:off x="1080000" y="2481369"/>
            <a:ext cx="2934651" cy="1114660"/>
          </a:xfrm>
          <a:ln w="28575">
            <a:noFill/>
          </a:ln>
        </p:spPr>
        <p:txBody>
          <a:bodyPr wrap="square" lIns="360000" tIns="360000" rIns="360000" bIns="180000">
            <a:spAutoFit/>
          </a:bodyPr>
          <a:lstStyle>
            <a:lvl1pPr marL="0" indent="0" algn="l">
              <a:buNone/>
              <a:defRPr sz="4000" b="0" i="0">
                <a:solidFill>
                  <a:schemeClr val="bg1"/>
                </a:solidFill>
                <a:latin typeface="DIN Next LT Pro" panose="020B050302020305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sp>
        <p:nvSpPr>
          <p:cNvPr id="27" name="Text Placeholder 26">
            <a:extLst>
              <a:ext uri="{FF2B5EF4-FFF2-40B4-BE49-F238E27FC236}">
                <a16:creationId xmlns:a16="http://schemas.microsoft.com/office/drawing/2014/main" id="{2D7B1CB2-E908-3349-8695-D9752E68CC8D}"/>
              </a:ext>
            </a:extLst>
          </p:cNvPr>
          <p:cNvSpPr>
            <a:spLocks noGrp="1"/>
          </p:cNvSpPr>
          <p:nvPr>
            <p:ph type="body" sz="quarter" idx="11" hasCustomPrompt="1"/>
          </p:nvPr>
        </p:nvSpPr>
        <p:spPr>
          <a:xfrm>
            <a:off x="1080000" y="5292385"/>
            <a:ext cx="6078538" cy="584019"/>
          </a:xfrm>
        </p:spPr>
        <p:txBody>
          <a:bodyPr lIns="0" tIns="180000" rIns="0" bIns="180000" anchor="ctr" anchorCtr="0">
            <a:noAutofit/>
          </a:bodyPr>
          <a:lstStyle>
            <a:lvl1pPr marL="0" indent="0">
              <a:buNone/>
              <a:defRPr sz="2400" b="0" i="0">
                <a:solidFill>
                  <a:schemeClr val="bg1"/>
                </a:solidFill>
                <a:latin typeface="DIN Next LT Pro" panose="020B0503020203050203" pitchFamily="34" charset="77"/>
              </a:defRPr>
            </a:lvl1pPr>
          </a:lstStyle>
          <a:p>
            <a:pPr lvl="0"/>
            <a:r>
              <a:rPr lang="en-US"/>
              <a:t>Presenter:</a:t>
            </a:r>
          </a:p>
        </p:txBody>
      </p:sp>
      <p:sp>
        <p:nvSpPr>
          <p:cNvPr id="28" name="Text Placeholder 26">
            <a:extLst>
              <a:ext uri="{FF2B5EF4-FFF2-40B4-BE49-F238E27FC236}">
                <a16:creationId xmlns:a16="http://schemas.microsoft.com/office/drawing/2014/main" id="{2CB3C64A-E20E-7041-96BE-3139D2AA224E}"/>
              </a:ext>
            </a:extLst>
          </p:cNvPr>
          <p:cNvSpPr>
            <a:spLocks noGrp="1"/>
          </p:cNvSpPr>
          <p:nvPr>
            <p:ph type="body" sz="quarter" idx="12" hasCustomPrompt="1"/>
          </p:nvPr>
        </p:nvSpPr>
        <p:spPr>
          <a:xfrm>
            <a:off x="1080000" y="6041960"/>
            <a:ext cx="6078538" cy="182787"/>
          </a:xfrm>
        </p:spPr>
        <p:txBody>
          <a:bodyPr lIns="0" tIns="90000" rIns="0" bIns="0" anchor="t" anchorCtr="0">
            <a:noAutofit/>
          </a:bodyPr>
          <a:lstStyle>
            <a:lvl1pPr marL="0" indent="0">
              <a:buNone/>
              <a:defRPr sz="2400" b="0" i="0" baseline="30000">
                <a:solidFill>
                  <a:schemeClr val="bg1"/>
                </a:solidFill>
                <a:latin typeface="DIN Next LT Pro" panose="020B0503020203050203" pitchFamily="34" charset="77"/>
              </a:defRPr>
            </a:lvl1pPr>
          </a:lstStyle>
          <a:p>
            <a:pPr lvl="0"/>
            <a:r>
              <a:rPr lang="en-US"/>
              <a:t>4th April 2019</a:t>
            </a:r>
          </a:p>
        </p:txBody>
      </p:sp>
      <p:sp>
        <p:nvSpPr>
          <p:cNvPr id="14" name="Picture Placeholder 4">
            <a:extLst>
              <a:ext uri="{FF2B5EF4-FFF2-40B4-BE49-F238E27FC236}">
                <a16:creationId xmlns:a16="http://schemas.microsoft.com/office/drawing/2014/main" id="{18FCFA70-90A2-4CFC-8380-B2F40AC7FEE9}"/>
              </a:ext>
            </a:extLst>
          </p:cNvPr>
          <p:cNvSpPr>
            <a:spLocks noGrp="1"/>
          </p:cNvSpPr>
          <p:nvPr>
            <p:ph type="pic" sz="quarter" idx="13"/>
          </p:nvPr>
        </p:nvSpPr>
        <p:spPr>
          <a:xfrm>
            <a:off x="0" y="0"/>
            <a:ext cx="12192000" cy="6858000"/>
          </a:xfrm>
        </p:spPr>
        <p:txBody>
          <a:bodyPr/>
          <a:lstStyle/>
          <a:p>
            <a:endParaRPr lang="en-US"/>
          </a:p>
        </p:txBody>
      </p:sp>
      <p:pic>
        <p:nvPicPr>
          <p:cNvPr id="6" name="Picture 5" descr="Logo&#10;&#10;Description automatically generated">
            <a:extLst>
              <a:ext uri="{FF2B5EF4-FFF2-40B4-BE49-F238E27FC236}">
                <a16:creationId xmlns:a16="http://schemas.microsoft.com/office/drawing/2014/main" id="{B8AB18D4-1FFB-4538-B76D-1CA761B2DEE5}"/>
              </a:ext>
            </a:extLst>
          </p:cNvPr>
          <p:cNvPicPr>
            <a:picLocks noChangeAspect="1"/>
          </p:cNvPicPr>
          <p:nvPr userDrawn="1"/>
        </p:nvPicPr>
        <p:blipFill>
          <a:blip r:embed="rId2"/>
          <a:stretch>
            <a:fillRect/>
          </a:stretch>
        </p:blipFill>
        <p:spPr>
          <a:xfrm>
            <a:off x="10733733" y="42925"/>
            <a:ext cx="1366827" cy="2078182"/>
          </a:xfrm>
          <a:prstGeom prst="rect">
            <a:avLst/>
          </a:prstGeom>
        </p:spPr>
      </p:pic>
    </p:spTree>
    <p:extLst>
      <p:ext uri="{BB962C8B-B14F-4D97-AF65-F5344CB8AC3E}">
        <p14:creationId xmlns:p14="http://schemas.microsoft.com/office/powerpoint/2010/main" val="3180032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9" name="Rectangle 8">
            <a:extLst>
              <a:ext uri="{FF2B5EF4-FFF2-40B4-BE49-F238E27FC236}">
                <a16:creationId xmlns:a16="http://schemas.microsoft.com/office/drawing/2014/main" id="{369E530C-AC1F-4893-A9B2-E11883C26F9E}"/>
              </a:ext>
            </a:extLst>
          </p:cNvPr>
          <p:cNvSpPr/>
          <p:nvPr userDrawn="1"/>
        </p:nvSpPr>
        <p:spPr>
          <a:xfrm>
            <a:off x="0" y="-1"/>
            <a:ext cx="12192000" cy="13112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EC652C8F-7A53-4A23-8837-B7A3A4AE3203}"/>
              </a:ext>
            </a:extLst>
          </p:cNvPr>
          <p:cNvPicPr>
            <a:picLocks noChangeAspect="1"/>
          </p:cNvPicPr>
          <p:nvPr userDrawn="1"/>
        </p:nvPicPr>
        <p:blipFill>
          <a:blip r:embed="rId2"/>
          <a:stretch>
            <a:fillRect/>
          </a:stretch>
        </p:blipFill>
        <p:spPr>
          <a:xfrm>
            <a:off x="11219322" y="-54419"/>
            <a:ext cx="933973" cy="1420052"/>
          </a:xfrm>
          <a:prstGeom prst="rect">
            <a:avLst/>
          </a:prstGeom>
        </p:spPr>
      </p:pic>
      <p:sp>
        <p:nvSpPr>
          <p:cNvPr id="21" name="Title 1">
            <a:extLst>
              <a:ext uri="{FF2B5EF4-FFF2-40B4-BE49-F238E27FC236}">
                <a16:creationId xmlns:a16="http://schemas.microsoft.com/office/drawing/2014/main" id="{4EAD6569-7D9F-4857-B8FE-898E6783BFE2}"/>
              </a:ext>
            </a:extLst>
          </p:cNvPr>
          <p:cNvSpPr>
            <a:spLocks noGrp="1"/>
          </p:cNvSpPr>
          <p:nvPr>
            <p:ph type="title" hasCustomPrompt="1"/>
          </p:nvPr>
        </p:nvSpPr>
        <p:spPr>
          <a:xfrm>
            <a:off x="507077" y="212154"/>
            <a:ext cx="5588923" cy="886905"/>
          </a:xfrm>
          <a:ln w="28575">
            <a:noFill/>
          </a:ln>
        </p:spPr>
        <p:txBody>
          <a:bodyPr wrap="square" lIns="360000" tIns="360000" rIns="360000" bIns="180000">
            <a:spAutoFit/>
          </a:bodyPr>
          <a:lstStyle>
            <a:lvl1pPr>
              <a:defRPr sz="2400" b="1" i="0">
                <a:solidFill>
                  <a:schemeClr val="bg1"/>
                </a:solidFill>
                <a:latin typeface="DIN Next LT Pro" panose="020B0503020203050203" pitchFamily="34" charset="77"/>
              </a:defRPr>
            </a:lvl1pPr>
          </a:lstStyle>
          <a:p>
            <a:r>
              <a:rPr lang="en-US"/>
              <a:t>TITLE PAGE </a:t>
            </a:r>
          </a:p>
        </p:txBody>
      </p:sp>
    </p:spTree>
    <p:extLst>
      <p:ext uri="{BB962C8B-B14F-4D97-AF65-F5344CB8AC3E}">
        <p14:creationId xmlns:p14="http://schemas.microsoft.com/office/powerpoint/2010/main" val="106164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PHOTOGRAPHY">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E1A94C-23DC-40C8-899A-95437969FAE7}"/>
              </a:ext>
            </a:extLst>
          </p:cNvPr>
          <p:cNvPicPr>
            <a:picLocks noChangeAspect="1"/>
          </p:cNvPicPr>
          <p:nvPr userDrawn="1"/>
        </p:nvPicPr>
        <p:blipFill>
          <a:blip r:embed="rId2"/>
          <a:stretch>
            <a:fillRect/>
          </a:stretch>
        </p:blipFill>
        <p:spPr>
          <a:xfrm>
            <a:off x="-104730" y="-133005"/>
            <a:ext cx="12296730" cy="9219495"/>
          </a:xfrm>
          <a:prstGeom prst="rect">
            <a:avLst/>
          </a:prstGeom>
        </p:spPr>
      </p:pic>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a:normAutofit/>
          </a:bodyPr>
          <a:lstStyle>
            <a:lvl1pPr marL="0" indent="0">
              <a:lnSpc>
                <a:spcPct val="100000"/>
              </a:lnSpc>
              <a:buFontTx/>
              <a:buNone/>
              <a:defRPr sz="1500" b="0" i="0">
                <a:solidFill>
                  <a:schemeClr val="bg1"/>
                </a:solidFill>
                <a:latin typeface="DIN Next LT Pro" panose="020B0503020203050203" pitchFamily="34" charset="77"/>
              </a:defRPr>
            </a:lvl1pPr>
          </a:lstStyle>
          <a:p>
            <a:pPr lvl="0"/>
            <a:r>
              <a:rPr lang="en-US"/>
              <a:t>Lorem Ipsum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A0005503-A3FB-4124-8F7A-0DDD5BC71C83}"/>
              </a:ext>
            </a:extLst>
          </p:cNvPr>
          <p:cNvPicPr>
            <a:picLocks noChangeAspect="1"/>
          </p:cNvPicPr>
          <p:nvPr userDrawn="1"/>
        </p:nvPicPr>
        <p:blipFill>
          <a:blip r:embed="rId3"/>
          <a:stretch>
            <a:fillRect/>
          </a:stretch>
        </p:blipFill>
        <p:spPr>
          <a:xfrm>
            <a:off x="11219322" y="-54419"/>
            <a:ext cx="933973" cy="1420052"/>
          </a:xfrm>
          <a:prstGeom prst="rect">
            <a:avLst/>
          </a:prstGeom>
        </p:spPr>
      </p:pic>
      <p:sp>
        <p:nvSpPr>
          <p:cNvPr id="25" name="Title 1">
            <a:extLst>
              <a:ext uri="{FF2B5EF4-FFF2-40B4-BE49-F238E27FC236}">
                <a16:creationId xmlns:a16="http://schemas.microsoft.com/office/drawing/2014/main" id="{0D3757F7-6166-440E-8D0B-4912789210C0}"/>
              </a:ext>
            </a:extLst>
          </p:cNvPr>
          <p:cNvSpPr>
            <a:spLocks noGrp="1"/>
          </p:cNvSpPr>
          <p:nvPr>
            <p:ph type="title" hasCustomPrompt="1"/>
          </p:nvPr>
        </p:nvSpPr>
        <p:spPr>
          <a:xfrm>
            <a:off x="501535" y="895784"/>
            <a:ext cx="5588923" cy="1099271"/>
          </a:xfrm>
          <a:ln w="28575">
            <a:noFill/>
          </a:ln>
        </p:spPr>
        <p:txBody>
          <a:bodyPr wrap="square" lIns="360000" tIns="360000" rIns="360000" bIns="180000">
            <a:spAutoFit/>
          </a:bodyPr>
          <a:lstStyle>
            <a:lvl1pPr>
              <a:defRPr sz="4000" b="1" i="0">
                <a:solidFill>
                  <a:schemeClr val="bg1"/>
                </a:solidFill>
                <a:latin typeface="DIN Next LT Pro" panose="020B0503020203050203" pitchFamily="34" charset="77"/>
              </a:defRPr>
            </a:lvl1pPr>
          </a:lstStyle>
          <a:p>
            <a:r>
              <a:rPr lang="es-ES" err="1"/>
              <a:t>Title</a:t>
            </a:r>
            <a:r>
              <a:rPr lang="es-ES"/>
              <a:t> </a:t>
            </a:r>
            <a:r>
              <a:rPr lang="es-ES" err="1"/>
              <a:t>or</a:t>
            </a:r>
            <a:r>
              <a:rPr lang="es-ES"/>
              <a:t> “</a:t>
            </a:r>
            <a:r>
              <a:rPr lang="es-ES" err="1"/>
              <a:t>Quote</a:t>
            </a:r>
            <a:r>
              <a:rPr lang="es-ES"/>
              <a:t>”</a:t>
            </a:r>
            <a:endParaRPr lang="en-US"/>
          </a:p>
        </p:txBody>
      </p:sp>
    </p:spTree>
    <p:extLst>
      <p:ext uri="{BB962C8B-B14F-4D97-AF65-F5344CB8AC3E}">
        <p14:creationId xmlns:p14="http://schemas.microsoft.com/office/powerpoint/2010/main" val="1643200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WITH PHOTOGRAPHY">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E1A94C-23DC-40C8-899A-95437969FAE7}"/>
              </a:ext>
            </a:extLst>
          </p:cNvPr>
          <p:cNvPicPr>
            <a:picLocks noChangeAspect="1"/>
          </p:cNvPicPr>
          <p:nvPr userDrawn="1"/>
        </p:nvPicPr>
        <p:blipFill>
          <a:blip r:embed="rId2"/>
          <a:srcRect/>
          <a:stretch/>
        </p:blipFill>
        <p:spPr>
          <a:xfrm>
            <a:off x="-104730" y="376561"/>
            <a:ext cx="12296730" cy="8200362"/>
          </a:xfrm>
          <a:prstGeom prst="rect">
            <a:avLst/>
          </a:prstGeom>
        </p:spPr>
      </p:pic>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a:normAutofit/>
          </a:bodyPr>
          <a:lstStyle>
            <a:lvl1pPr marL="0" indent="0">
              <a:lnSpc>
                <a:spcPct val="100000"/>
              </a:lnSpc>
              <a:buFontTx/>
              <a:buNone/>
              <a:defRPr sz="1500" b="0" i="0">
                <a:solidFill>
                  <a:schemeClr val="bg1"/>
                </a:solidFill>
                <a:latin typeface="DIN Next LT Pro" panose="020B0503020203050203" pitchFamily="34" charset="77"/>
              </a:defRPr>
            </a:lvl1pPr>
          </a:lstStyle>
          <a:p>
            <a:pPr lvl="0"/>
            <a:r>
              <a:rPr lang="en-US"/>
              <a:t>Lorem Ipsum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A0005503-A3FB-4124-8F7A-0DDD5BC71C83}"/>
              </a:ext>
            </a:extLst>
          </p:cNvPr>
          <p:cNvPicPr>
            <a:picLocks noChangeAspect="1"/>
          </p:cNvPicPr>
          <p:nvPr userDrawn="1"/>
        </p:nvPicPr>
        <p:blipFill>
          <a:blip r:embed="rId3"/>
          <a:stretch>
            <a:fillRect/>
          </a:stretch>
        </p:blipFill>
        <p:spPr>
          <a:xfrm>
            <a:off x="11219322" y="-54419"/>
            <a:ext cx="933973" cy="1420052"/>
          </a:xfrm>
          <a:prstGeom prst="rect">
            <a:avLst/>
          </a:prstGeom>
        </p:spPr>
      </p:pic>
      <p:sp>
        <p:nvSpPr>
          <p:cNvPr id="23" name="Title 1">
            <a:extLst>
              <a:ext uri="{FF2B5EF4-FFF2-40B4-BE49-F238E27FC236}">
                <a16:creationId xmlns:a16="http://schemas.microsoft.com/office/drawing/2014/main" id="{17A14ADB-1240-4376-8B69-45E314BAF2B6}"/>
              </a:ext>
            </a:extLst>
          </p:cNvPr>
          <p:cNvSpPr>
            <a:spLocks noGrp="1"/>
          </p:cNvSpPr>
          <p:nvPr>
            <p:ph type="title" hasCustomPrompt="1"/>
          </p:nvPr>
        </p:nvSpPr>
        <p:spPr>
          <a:xfrm>
            <a:off x="501535" y="895784"/>
            <a:ext cx="5588923" cy="1099271"/>
          </a:xfrm>
          <a:ln w="28575">
            <a:noFill/>
          </a:ln>
        </p:spPr>
        <p:txBody>
          <a:bodyPr wrap="square" lIns="360000" tIns="360000" rIns="360000" bIns="180000">
            <a:spAutoFit/>
          </a:bodyPr>
          <a:lstStyle>
            <a:lvl1pPr>
              <a:defRPr sz="4000" b="1" i="0">
                <a:solidFill>
                  <a:schemeClr val="bg1"/>
                </a:solidFill>
                <a:latin typeface="DIN Next LT Pro" panose="020B0503020203050203" pitchFamily="34" charset="77"/>
              </a:defRPr>
            </a:lvl1pPr>
          </a:lstStyle>
          <a:p>
            <a:r>
              <a:rPr lang="es-ES" err="1"/>
              <a:t>Title</a:t>
            </a:r>
            <a:r>
              <a:rPr lang="es-ES"/>
              <a:t> </a:t>
            </a:r>
            <a:r>
              <a:rPr lang="es-ES" err="1"/>
              <a:t>or</a:t>
            </a:r>
            <a:r>
              <a:rPr lang="es-ES"/>
              <a:t> “</a:t>
            </a:r>
            <a:r>
              <a:rPr lang="es-ES" err="1"/>
              <a:t>Quote</a:t>
            </a:r>
            <a:r>
              <a:rPr lang="es-ES"/>
              <a:t>”</a:t>
            </a:r>
            <a:endParaRPr lang="en-US"/>
          </a:p>
        </p:txBody>
      </p:sp>
    </p:spTree>
    <p:extLst>
      <p:ext uri="{BB962C8B-B14F-4D97-AF65-F5344CB8AC3E}">
        <p14:creationId xmlns:p14="http://schemas.microsoft.com/office/powerpoint/2010/main" val="1685519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XT WITH PHOTOGRAPHY">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E1A94C-23DC-40C8-899A-95437969FAE7}"/>
              </a:ext>
            </a:extLst>
          </p:cNvPr>
          <p:cNvPicPr>
            <a:picLocks noChangeAspect="1"/>
          </p:cNvPicPr>
          <p:nvPr userDrawn="1"/>
        </p:nvPicPr>
        <p:blipFill>
          <a:blip r:embed="rId2"/>
          <a:srcRect/>
          <a:stretch/>
        </p:blipFill>
        <p:spPr>
          <a:xfrm>
            <a:off x="0" y="-55984"/>
            <a:ext cx="12192000" cy="9144000"/>
          </a:xfrm>
          <a:prstGeom prst="rect">
            <a:avLst/>
          </a:prstGeom>
        </p:spPr>
      </p:pic>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a:normAutofit/>
          </a:bodyPr>
          <a:lstStyle>
            <a:lvl1pPr marL="0" indent="0">
              <a:lnSpc>
                <a:spcPct val="100000"/>
              </a:lnSpc>
              <a:buFontTx/>
              <a:buNone/>
              <a:defRPr sz="1500" b="0" i="0">
                <a:solidFill>
                  <a:schemeClr val="bg1"/>
                </a:solidFill>
                <a:latin typeface="DIN Next LT Pro" panose="020B0503020203050203" pitchFamily="34" charset="77"/>
              </a:defRPr>
            </a:lvl1pPr>
          </a:lstStyle>
          <a:p>
            <a:pPr lvl="0"/>
            <a:r>
              <a:rPr lang="en-US"/>
              <a:t>Lorem Ipsum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A0005503-A3FB-4124-8F7A-0DDD5BC71C83}"/>
              </a:ext>
            </a:extLst>
          </p:cNvPr>
          <p:cNvPicPr>
            <a:picLocks noChangeAspect="1"/>
          </p:cNvPicPr>
          <p:nvPr userDrawn="1"/>
        </p:nvPicPr>
        <p:blipFill>
          <a:blip r:embed="rId3"/>
          <a:stretch>
            <a:fillRect/>
          </a:stretch>
        </p:blipFill>
        <p:spPr>
          <a:xfrm>
            <a:off x="11219322" y="-54419"/>
            <a:ext cx="933973" cy="1420052"/>
          </a:xfrm>
          <a:prstGeom prst="rect">
            <a:avLst/>
          </a:prstGeom>
        </p:spPr>
      </p:pic>
      <p:sp>
        <p:nvSpPr>
          <p:cNvPr id="23" name="Title 1">
            <a:extLst>
              <a:ext uri="{FF2B5EF4-FFF2-40B4-BE49-F238E27FC236}">
                <a16:creationId xmlns:a16="http://schemas.microsoft.com/office/drawing/2014/main" id="{17A14ADB-1240-4376-8B69-45E314BAF2B6}"/>
              </a:ext>
            </a:extLst>
          </p:cNvPr>
          <p:cNvSpPr>
            <a:spLocks noGrp="1"/>
          </p:cNvSpPr>
          <p:nvPr>
            <p:ph type="title" hasCustomPrompt="1"/>
          </p:nvPr>
        </p:nvSpPr>
        <p:spPr>
          <a:xfrm>
            <a:off x="501535" y="895784"/>
            <a:ext cx="5588923" cy="1099271"/>
          </a:xfrm>
          <a:ln w="28575">
            <a:noFill/>
          </a:ln>
        </p:spPr>
        <p:txBody>
          <a:bodyPr wrap="square" lIns="360000" tIns="360000" rIns="360000" bIns="180000">
            <a:spAutoFit/>
          </a:bodyPr>
          <a:lstStyle>
            <a:lvl1pPr>
              <a:defRPr sz="4000" b="1" i="0">
                <a:solidFill>
                  <a:schemeClr val="bg1"/>
                </a:solidFill>
                <a:latin typeface="DIN Next LT Pro" panose="020B0503020203050203" pitchFamily="34" charset="77"/>
              </a:defRPr>
            </a:lvl1pPr>
          </a:lstStyle>
          <a:p>
            <a:r>
              <a:rPr lang="es-ES" err="1"/>
              <a:t>Title</a:t>
            </a:r>
            <a:r>
              <a:rPr lang="es-ES"/>
              <a:t> </a:t>
            </a:r>
            <a:r>
              <a:rPr lang="es-ES" err="1"/>
              <a:t>or</a:t>
            </a:r>
            <a:r>
              <a:rPr lang="es-ES"/>
              <a:t> “</a:t>
            </a:r>
            <a:r>
              <a:rPr lang="es-ES" err="1"/>
              <a:t>Quote</a:t>
            </a:r>
            <a:r>
              <a:rPr lang="es-ES"/>
              <a:t>”</a:t>
            </a:r>
            <a:endParaRPr lang="en-US"/>
          </a:p>
        </p:txBody>
      </p:sp>
    </p:spTree>
    <p:extLst>
      <p:ext uri="{BB962C8B-B14F-4D97-AF65-F5344CB8AC3E}">
        <p14:creationId xmlns:p14="http://schemas.microsoft.com/office/powerpoint/2010/main" val="1432357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Photo Background">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A0005503-A3FB-4124-8F7A-0DDD5BC71C83}"/>
              </a:ext>
            </a:extLst>
          </p:cNvPr>
          <p:cNvPicPr>
            <a:picLocks noChangeAspect="1"/>
          </p:cNvPicPr>
          <p:nvPr userDrawn="1"/>
        </p:nvPicPr>
        <p:blipFill>
          <a:blip r:embed="rId2"/>
          <a:stretch>
            <a:fillRect/>
          </a:stretch>
        </p:blipFill>
        <p:spPr>
          <a:xfrm>
            <a:off x="11219322" y="-54419"/>
            <a:ext cx="933973" cy="1420052"/>
          </a:xfrm>
          <a:prstGeom prst="rect">
            <a:avLst/>
          </a:prstGeom>
        </p:spPr>
      </p:pic>
      <p:sp>
        <p:nvSpPr>
          <p:cNvPr id="7" name="Title 1">
            <a:extLst>
              <a:ext uri="{FF2B5EF4-FFF2-40B4-BE49-F238E27FC236}">
                <a16:creationId xmlns:a16="http://schemas.microsoft.com/office/drawing/2014/main" id="{087C5041-FA93-413E-9ACA-0E31E38581BE}"/>
              </a:ext>
            </a:extLst>
          </p:cNvPr>
          <p:cNvSpPr>
            <a:spLocks noGrp="1"/>
          </p:cNvSpPr>
          <p:nvPr>
            <p:ph type="title" hasCustomPrompt="1"/>
          </p:nvPr>
        </p:nvSpPr>
        <p:spPr>
          <a:xfrm>
            <a:off x="1435332" y="2387917"/>
            <a:ext cx="5588923" cy="1099271"/>
          </a:xfrm>
          <a:ln w="28575">
            <a:noFill/>
          </a:ln>
        </p:spPr>
        <p:txBody>
          <a:bodyPr wrap="square" lIns="360000" tIns="360000" rIns="360000" bIns="180000">
            <a:spAutoFit/>
          </a:bodyPr>
          <a:lstStyle>
            <a:lvl1pPr>
              <a:defRPr sz="4000" b="1" i="0">
                <a:solidFill>
                  <a:schemeClr val="bg1"/>
                </a:solidFill>
                <a:latin typeface="DIN Next LT Pro" panose="020B0503020203050203" pitchFamily="34" charset="77"/>
              </a:defRPr>
            </a:lvl1pPr>
          </a:lstStyle>
          <a:p>
            <a:r>
              <a:rPr lang="es-ES"/>
              <a:t>“</a:t>
            </a:r>
            <a:r>
              <a:rPr lang="es-ES" err="1"/>
              <a:t>Quote</a:t>
            </a:r>
            <a:r>
              <a:rPr lang="es-ES"/>
              <a:t>”</a:t>
            </a:r>
            <a:endParaRPr lang="en-US"/>
          </a:p>
        </p:txBody>
      </p:sp>
      <p:sp>
        <p:nvSpPr>
          <p:cNvPr id="11" name="Text Placeholder 10">
            <a:extLst>
              <a:ext uri="{FF2B5EF4-FFF2-40B4-BE49-F238E27FC236}">
                <a16:creationId xmlns:a16="http://schemas.microsoft.com/office/drawing/2014/main" id="{17C2C4A0-C322-4739-8332-5B3D12E75349}"/>
              </a:ext>
            </a:extLst>
          </p:cNvPr>
          <p:cNvSpPr>
            <a:spLocks noGrp="1"/>
          </p:cNvSpPr>
          <p:nvPr>
            <p:ph type="body" sz="quarter" idx="13" hasCustomPrompt="1"/>
          </p:nvPr>
        </p:nvSpPr>
        <p:spPr>
          <a:xfrm>
            <a:off x="6910650" y="5239165"/>
            <a:ext cx="3732413" cy="923925"/>
          </a:xfrm>
        </p:spPr>
        <p:txBody>
          <a:bodyPr>
            <a:normAutofit/>
          </a:bodyPr>
          <a:lstStyle>
            <a:lvl1pPr marL="0" indent="0">
              <a:buNone/>
              <a:defRPr lang="en-US" sz="2400" b="1" i="0" kern="1200" dirty="0">
                <a:solidFill>
                  <a:schemeClr val="bg1"/>
                </a:solidFill>
                <a:latin typeface="DIN Next LT Pro" panose="020B0503020203050203" pitchFamily="34" charset="77"/>
                <a:ea typeface="+mj-ea"/>
                <a:cs typeface="+mj-cs"/>
              </a:defRPr>
            </a:lvl1pPr>
            <a:lvl5pPr marL="1828800" indent="0" algn="l">
              <a:buNone/>
              <a:defRPr lang="en-US" sz="2400" b="1" i="0" kern="1200" dirty="0">
                <a:solidFill>
                  <a:schemeClr val="bg1"/>
                </a:solidFill>
                <a:latin typeface="DIN Next LT Pro" panose="020B0503020203050203" pitchFamily="34" charset="77"/>
                <a:ea typeface="+mj-ea"/>
                <a:cs typeface="+mj-cs"/>
              </a:defRPr>
            </a:lvl5pPr>
          </a:lstStyle>
          <a:p>
            <a:pPr lvl="0"/>
            <a:r>
              <a:rPr lang="es-ES"/>
              <a:t>- </a:t>
            </a:r>
            <a:r>
              <a:rPr lang="es-ES" err="1"/>
              <a:t>Name</a:t>
            </a:r>
            <a:r>
              <a:rPr lang="es-ES"/>
              <a:t> </a:t>
            </a:r>
            <a:endParaRPr lang="en-US"/>
          </a:p>
        </p:txBody>
      </p:sp>
    </p:spTree>
    <p:extLst>
      <p:ext uri="{BB962C8B-B14F-4D97-AF65-F5344CB8AC3E}">
        <p14:creationId xmlns:p14="http://schemas.microsoft.com/office/powerpoint/2010/main" val="2198100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Quote + Photo Background">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A0005503-A3FB-4124-8F7A-0DDD5BC71C83}"/>
              </a:ext>
            </a:extLst>
          </p:cNvPr>
          <p:cNvPicPr>
            <a:picLocks noChangeAspect="1"/>
          </p:cNvPicPr>
          <p:nvPr userDrawn="1"/>
        </p:nvPicPr>
        <p:blipFill>
          <a:blip r:embed="rId2"/>
          <a:stretch>
            <a:fillRect/>
          </a:stretch>
        </p:blipFill>
        <p:spPr>
          <a:xfrm>
            <a:off x="11219322" y="-54419"/>
            <a:ext cx="933973" cy="1420052"/>
          </a:xfrm>
          <a:prstGeom prst="rect">
            <a:avLst/>
          </a:prstGeom>
        </p:spPr>
      </p:pic>
      <p:sp>
        <p:nvSpPr>
          <p:cNvPr id="7" name="Title 1">
            <a:extLst>
              <a:ext uri="{FF2B5EF4-FFF2-40B4-BE49-F238E27FC236}">
                <a16:creationId xmlns:a16="http://schemas.microsoft.com/office/drawing/2014/main" id="{087C5041-FA93-413E-9ACA-0E31E38581BE}"/>
              </a:ext>
            </a:extLst>
          </p:cNvPr>
          <p:cNvSpPr>
            <a:spLocks noGrp="1"/>
          </p:cNvSpPr>
          <p:nvPr>
            <p:ph type="title" hasCustomPrompt="1"/>
          </p:nvPr>
        </p:nvSpPr>
        <p:spPr>
          <a:xfrm>
            <a:off x="1435332" y="2387917"/>
            <a:ext cx="5588923" cy="1099271"/>
          </a:xfrm>
          <a:ln w="28575">
            <a:noFill/>
          </a:ln>
        </p:spPr>
        <p:txBody>
          <a:bodyPr wrap="square" lIns="360000" tIns="360000" rIns="360000" bIns="180000">
            <a:spAutoFit/>
          </a:bodyPr>
          <a:lstStyle>
            <a:lvl1pPr>
              <a:defRPr sz="4000" b="1" i="0">
                <a:solidFill>
                  <a:schemeClr val="bg1"/>
                </a:solidFill>
                <a:latin typeface="DIN Next LT Pro" panose="020B0503020203050203" pitchFamily="34" charset="77"/>
              </a:defRPr>
            </a:lvl1pPr>
          </a:lstStyle>
          <a:p>
            <a:r>
              <a:rPr lang="es-ES"/>
              <a:t>“</a:t>
            </a:r>
            <a:r>
              <a:rPr lang="es-ES" err="1"/>
              <a:t>Quote</a:t>
            </a:r>
            <a:r>
              <a:rPr lang="es-ES"/>
              <a:t>” </a:t>
            </a:r>
            <a:r>
              <a:rPr lang="es-ES" err="1"/>
              <a:t>or</a:t>
            </a:r>
            <a:r>
              <a:rPr lang="es-ES"/>
              <a:t> </a:t>
            </a:r>
            <a:r>
              <a:rPr lang="es-ES" err="1"/>
              <a:t>Title</a:t>
            </a:r>
            <a:endParaRPr lang="en-US"/>
          </a:p>
        </p:txBody>
      </p:sp>
    </p:spTree>
    <p:extLst>
      <p:ext uri="{BB962C8B-B14F-4D97-AF65-F5344CB8AC3E}">
        <p14:creationId xmlns:p14="http://schemas.microsoft.com/office/powerpoint/2010/main" val="3692798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Quote + Photo Background">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17C637-1E54-40DC-A4B5-1FB587BF8D51}"/>
              </a:ext>
            </a:extLst>
          </p:cNvPr>
          <p:cNvPicPr>
            <a:picLocks noChangeAspect="1"/>
          </p:cNvPicPr>
          <p:nvPr userDrawn="1"/>
        </p:nvPicPr>
        <p:blipFill>
          <a:blip r:embed="rId2"/>
          <a:srcRect/>
          <a:stretch/>
        </p:blipFill>
        <p:spPr>
          <a:xfrm>
            <a:off x="1" y="-1166269"/>
            <a:ext cx="12277898" cy="9208423"/>
          </a:xfrm>
          <a:prstGeom prst="rect">
            <a:avLst/>
          </a:prstGeom>
        </p:spPr>
      </p:pic>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pic>
        <p:nvPicPr>
          <p:cNvPr id="18" name="Picture 17" descr="Logo&#10;&#10;Description automatically generated">
            <a:extLst>
              <a:ext uri="{FF2B5EF4-FFF2-40B4-BE49-F238E27FC236}">
                <a16:creationId xmlns:a16="http://schemas.microsoft.com/office/drawing/2014/main" id="{A0005503-A3FB-4124-8F7A-0DDD5BC71C83}"/>
              </a:ext>
            </a:extLst>
          </p:cNvPr>
          <p:cNvPicPr>
            <a:picLocks noChangeAspect="1"/>
          </p:cNvPicPr>
          <p:nvPr userDrawn="1"/>
        </p:nvPicPr>
        <p:blipFill>
          <a:blip r:embed="rId3"/>
          <a:stretch>
            <a:fillRect/>
          </a:stretch>
        </p:blipFill>
        <p:spPr>
          <a:xfrm>
            <a:off x="11219322" y="-54419"/>
            <a:ext cx="933973" cy="1420052"/>
          </a:xfrm>
          <a:prstGeom prst="rect">
            <a:avLst/>
          </a:prstGeom>
        </p:spPr>
      </p:pic>
      <p:sp>
        <p:nvSpPr>
          <p:cNvPr id="7" name="Title 1">
            <a:extLst>
              <a:ext uri="{FF2B5EF4-FFF2-40B4-BE49-F238E27FC236}">
                <a16:creationId xmlns:a16="http://schemas.microsoft.com/office/drawing/2014/main" id="{087C5041-FA93-413E-9ACA-0E31E38581BE}"/>
              </a:ext>
            </a:extLst>
          </p:cNvPr>
          <p:cNvSpPr>
            <a:spLocks noGrp="1"/>
          </p:cNvSpPr>
          <p:nvPr>
            <p:ph type="title" hasCustomPrompt="1"/>
          </p:nvPr>
        </p:nvSpPr>
        <p:spPr>
          <a:xfrm>
            <a:off x="1435332" y="2387917"/>
            <a:ext cx="5588923" cy="1099271"/>
          </a:xfrm>
          <a:ln w="28575">
            <a:noFill/>
          </a:ln>
        </p:spPr>
        <p:txBody>
          <a:bodyPr wrap="square" lIns="360000" tIns="360000" rIns="360000" bIns="180000">
            <a:spAutoFit/>
          </a:bodyPr>
          <a:lstStyle>
            <a:lvl1pPr>
              <a:defRPr sz="4000" b="1" i="0">
                <a:solidFill>
                  <a:schemeClr val="bg1"/>
                </a:solidFill>
                <a:latin typeface="DIN Next LT Pro" panose="020B0503020203050203" pitchFamily="34" charset="77"/>
              </a:defRPr>
            </a:lvl1pPr>
          </a:lstStyle>
          <a:p>
            <a:r>
              <a:rPr lang="es-ES"/>
              <a:t>“</a:t>
            </a:r>
            <a:r>
              <a:rPr lang="es-ES" err="1"/>
              <a:t>Quote</a:t>
            </a:r>
            <a:r>
              <a:rPr lang="es-ES"/>
              <a:t>” </a:t>
            </a:r>
            <a:r>
              <a:rPr lang="es-ES" err="1"/>
              <a:t>or</a:t>
            </a:r>
            <a:r>
              <a:rPr lang="es-ES"/>
              <a:t> </a:t>
            </a:r>
            <a:r>
              <a:rPr lang="es-ES" err="1"/>
              <a:t>Title</a:t>
            </a:r>
            <a:endParaRPr lang="en-US"/>
          </a:p>
        </p:txBody>
      </p:sp>
    </p:spTree>
    <p:extLst>
      <p:ext uri="{BB962C8B-B14F-4D97-AF65-F5344CB8AC3E}">
        <p14:creationId xmlns:p14="http://schemas.microsoft.com/office/powerpoint/2010/main" val="3006671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a:normAutofit/>
          </a:bodyPr>
          <a:lstStyle>
            <a:lvl1pPr marL="285750" indent="-285750">
              <a:lnSpc>
                <a:spcPct val="140000"/>
              </a:lnSpc>
              <a:buClr>
                <a:schemeClr val="tx2"/>
              </a:buClr>
              <a:buFont typeface="Courier New" panose="02070309020205020404" pitchFamily="49" charset="0"/>
              <a:buChar char="o"/>
              <a:defRPr sz="1500" b="0" i="0">
                <a:solidFill>
                  <a:srgbClr val="575757"/>
                </a:solidFill>
                <a:latin typeface="DIN Next LT Pro" panose="020B0503020203050203" pitchFamily="34" charset="77"/>
              </a:defRPr>
            </a:lvl1pPr>
          </a:lstStyle>
          <a:p>
            <a:pPr lvl="0"/>
            <a:r>
              <a:rPr lang="en-US"/>
              <a:t>Lorem Ipsum </a:t>
            </a:r>
          </a:p>
          <a:p>
            <a:pPr lvl="0"/>
            <a:r>
              <a:rPr lang="en-US"/>
              <a:t>Lorem Ipsum</a:t>
            </a:r>
          </a:p>
          <a:p>
            <a:pPr lvl="0"/>
            <a:r>
              <a:rPr lang="en-US"/>
              <a:t>Lorem Ipsum</a:t>
            </a:r>
          </a:p>
          <a:p>
            <a:pPr lvl="0"/>
            <a:r>
              <a:rPr lang="en-US"/>
              <a:t>Lorem Ipsum</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22" name="Title 1">
            <a:extLst>
              <a:ext uri="{FF2B5EF4-FFF2-40B4-BE49-F238E27FC236}">
                <a16:creationId xmlns:a16="http://schemas.microsoft.com/office/drawing/2014/main" id="{08093450-0EE8-4E44-BDCD-D27AA4ECF21A}"/>
              </a:ext>
            </a:extLst>
          </p:cNvPr>
          <p:cNvSpPr>
            <a:spLocks noGrp="1"/>
          </p:cNvSpPr>
          <p:nvPr>
            <p:ph type="title" hasCustomPrompt="1"/>
          </p:nvPr>
        </p:nvSpPr>
        <p:spPr>
          <a:xfrm>
            <a:off x="507076" y="843299"/>
            <a:ext cx="5588923"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BULLETS TITLE PAGE </a:t>
            </a:r>
          </a:p>
        </p:txBody>
      </p:sp>
    </p:spTree>
    <p:extLst>
      <p:ext uri="{BB962C8B-B14F-4D97-AF65-F5344CB8AC3E}">
        <p14:creationId xmlns:p14="http://schemas.microsoft.com/office/powerpoint/2010/main" val="194669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3954863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507076" y="843299"/>
            <a:ext cx="5588923"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2 COLUMN TITLE PAGE </a:t>
            </a:r>
          </a:p>
        </p:txBody>
      </p:sp>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7077" y="1995055"/>
            <a:ext cx="11179232" cy="3903184"/>
          </a:xfrm>
        </p:spPr>
        <p:txBody>
          <a:bodyPr numCol="2" spcCol="900000">
            <a:normAutofit/>
          </a:bodyPr>
          <a:lstStyle>
            <a:lvl1pPr marL="0" indent="0">
              <a:lnSpc>
                <a:spcPct val="100000"/>
              </a:lnSpc>
              <a:buFontTx/>
              <a:buNone/>
              <a:defRPr lang="en-GB" sz="1500" b="0" i="0" smtClean="0">
                <a:solidFill>
                  <a:srgbClr val="575757"/>
                </a:solidFill>
                <a:effectLst/>
                <a:latin typeface="DIN Next LT Pro" panose="020B0503020203050203" pitchFamily="34" charset="77"/>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r>
              <a:rPr lang="en-US"/>
              <a:t>.</a:t>
            </a:r>
          </a:p>
          <a:p>
            <a:pPr lvl="0"/>
            <a:r>
              <a:rPr lang="en-US"/>
              <a:t>Lorem ipsum dolor sit </a:t>
            </a:r>
            <a:r>
              <a:rPr lang="en-US" err="1"/>
              <a:t>amet</a:t>
            </a:r>
            <a:r>
              <a:rPr lang="en-US"/>
              <a:t>, cons </a:t>
            </a:r>
            <a:r>
              <a:rPr lang="en-US" err="1"/>
              <a:t>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pic>
        <p:nvPicPr>
          <p:cNvPr id="12" name="Picture 11" descr="Logo, icon&#10;&#10;Description automatically generated">
            <a:extLst>
              <a:ext uri="{FF2B5EF4-FFF2-40B4-BE49-F238E27FC236}">
                <a16:creationId xmlns:a16="http://schemas.microsoft.com/office/drawing/2014/main" id="{D22A7CE8-8CE4-4430-8EC4-BA7FC9D39BB2}"/>
              </a:ext>
            </a:extLst>
          </p:cNvPr>
          <p:cNvPicPr>
            <a:picLocks noChangeAspect="1"/>
          </p:cNvPicPr>
          <p:nvPr userDrawn="1"/>
        </p:nvPicPr>
        <p:blipFill>
          <a:blip r:embed="rId2"/>
          <a:stretch>
            <a:fillRect/>
          </a:stretch>
        </p:blipFill>
        <p:spPr>
          <a:xfrm>
            <a:off x="11447895" y="161370"/>
            <a:ext cx="476827" cy="968690"/>
          </a:xfrm>
          <a:prstGeom prst="rect">
            <a:avLst/>
          </a:prstGeom>
        </p:spPr>
      </p:pic>
    </p:spTree>
    <p:extLst>
      <p:ext uri="{BB962C8B-B14F-4D97-AF65-F5344CB8AC3E}">
        <p14:creationId xmlns:p14="http://schemas.microsoft.com/office/powerpoint/2010/main" val="1546467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DF2E3EF4-0CAE-7544-B8A9-8CBFC59B33EB}"/>
              </a:ext>
            </a:extLst>
          </p:cNvPr>
          <p:cNvSpPr>
            <a:spLocks noGrp="1"/>
          </p:cNvSpPr>
          <p:nvPr>
            <p:ph type="pic" sz="quarter" idx="14" hasCustomPrompt="1"/>
          </p:nvPr>
        </p:nvSpPr>
        <p:spPr>
          <a:xfrm>
            <a:off x="6098768" y="-58189"/>
            <a:ext cx="6162506" cy="6974041"/>
          </a:xfrm>
        </p:spPr>
        <p:txBody>
          <a:bodyPr tIns="270000" bIns="46800" anchor="ctr" anchorCtr="0">
            <a:normAutofit/>
          </a:bodyPr>
          <a:lstStyle>
            <a:lvl1pPr marL="0" indent="0" algn="ctr">
              <a:buFontTx/>
              <a:buNone/>
              <a:defRPr sz="2000" b="0" i="0">
                <a:solidFill>
                  <a:srgbClr val="0061AD"/>
                </a:solidFill>
                <a:latin typeface="DIN Next LT Pro" panose="020B0503020203050203" pitchFamily="34" charset="77"/>
              </a:defRPr>
            </a:lvl1pPr>
          </a:lstStyle>
          <a:p>
            <a:r>
              <a:rPr lang="en-US"/>
              <a:t>INSERT IMAGE</a:t>
            </a:r>
          </a:p>
        </p:txBody>
      </p:sp>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507077" y="834986"/>
            <a:ext cx="3757418"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TEXT &amp; IMAGE PAGE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507077" y="1995055"/>
            <a:ext cx="5079076" cy="3903184"/>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pic>
        <p:nvPicPr>
          <p:cNvPr id="13" name="Picture 12" descr="Logo&#10;&#10;Description automatically generated">
            <a:extLst>
              <a:ext uri="{FF2B5EF4-FFF2-40B4-BE49-F238E27FC236}">
                <a16:creationId xmlns:a16="http://schemas.microsoft.com/office/drawing/2014/main" id="{17CAAF7D-D8B1-4B00-B89E-7CA5236CB587}"/>
              </a:ext>
            </a:extLst>
          </p:cNvPr>
          <p:cNvPicPr>
            <a:picLocks noChangeAspect="1"/>
          </p:cNvPicPr>
          <p:nvPr userDrawn="1"/>
        </p:nvPicPr>
        <p:blipFill>
          <a:blip r:embed="rId2"/>
          <a:stretch>
            <a:fillRect/>
          </a:stretch>
        </p:blipFill>
        <p:spPr>
          <a:xfrm>
            <a:off x="11219322" y="-54419"/>
            <a:ext cx="933973" cy="1420052"/>
          </a:xfrm>
          <a:prstGeom prst="rect">
            <a:avLst/>
          </a:prstGeom>
        </p:spPr>
      </p:pic>
    </p:spTree>
    <p:extLst>
      <p:ext uri="{BB962C8B-B14F-4D97-AF65-F5344CB8AC3E}">
        <p14:creationId xmlns:p14="http://schemas.microsoft.com/office/powerpoint/2010/main" val="3527826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507077" y="834986"/>
            <a:ext cx="3757418" cy="886905"/>
          </a:xfrm>
          <a:ln w="28575">
            <a:noFill/>
          </a:ln>
        </p:spPr>
        <p:txBody>
          <a:bodyPr wrap="square" lIns="360000" tIns="360000" rIns="360000" bIns="180000">
            <a:spAutoFit/>
          </a:bodyPr>
          <a:lstStyle>
            <a:lvl1pPr>
              <a:defRPr sz="2400" b="1" i="0" baseline="0">
                <a:solidFill>
                  <a:srgbClr val="0061AD"/>
                </a:solidFill>
                <a:latin typeface="DIN Next LT Pro" panose="020B0503020203050203" pitchFamily="34" charset="77"/>
              </a:defRPr>
            </a:lvl1pPr>
          </a:lstStyle>
          <a:p>
            <a:r>
              <a:rPr lang="en-US"/>
              <a:t>VIDEO PAGE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507076" y="1995056"/>
            <a:ext cx="5118526" cy="3280794"/>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sp>
        <p:nvSpPr>
          <p:cNvPr id="13" name="Content Placeholder 2">
            <a:extLst>
              <a:ext uri="{FF2B5EF4-FFF2-40B4-BE49-F238E27FC236}">
                <a16:creationId xmlns:a16="http://schemas.microsoft.com/office/drawing/2014/main" id="{53F6A960-E609-6243-AC78-ECC62CCE6C3E}"/>
              </a:ext>
            </a:extLst>
          </p:cNvPr>
          <p:cNvSpPr>
            <a:spLocks noGrp="1"/>
          </p:cNvSpPr>
          <p:nvPr>
            <p:ph idx="14" hasCustomPrompt="1"/>
          </p:nvPr>
        </p:nvSpPr>
        <p:spPr>
          <a:xfrm>
            <a:off x="7159373" y="1995055"/>
            <a:ext cx="4526936" cy="3903184"/>
          </a:xfrm>
        </p:spPr>
        <p:txBody>
          <a:bodyPr numCol="1" spcCol="900000">
            <a:normAutofit/>
          </a:bodyPr>
          <a:lstStyle>
            <a:lvl1pPr marL="0" indent="0">
              <a:lnSpc>
                <a:spcPct val="100000"/>
              </a:lnSpc>
              <a:buFontTx/>
              <a:buNone/>
              <a:defRPr lang="en-GB" sz="1500" b="0" i="0" smtClean="0">
                <a:solidFill>
                  <a:srgbClr val="575757"/>
                </a:solidFill>
                <a:effectLst/>
                <a:latin typeface="DIN Next LT Pro" panose="020B0503020203050203" pitchFamily="34" charset="77"/>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a:t>
            </a:r>
            <a:endParaRPr lang="en-US"/>
          </a:p>
        </p:txBody>
      </p:sp>
      <p:cxnSp>
        <p:nvCxnSpPr>
          <p:cNvPr id="14" name="Straight Connector 13">
            <a:extLst>
              <a:ext uri="{FF2B5EF4-FFF2-40B4-BE49-F238E27FC236}">
                <a16:creationId xmlns:a16="http://schemas.microsoft.com/office/drawing/2014/main" id="{CE28FFF6-2982-424F-8F2F-050BBC3DF5EC}"/>
              </a:ext>
            </a:extLst>
          </p:cNvPr>
          <p:cNvCxnSpPr>
            <a:cxnSpLocks/>
          </p:cNvCxnSpPr>
          <p:nvPr userDrawn="1"/>
        </p:nvCxnSpPr>
        <p:spPr>
          <a:xfrm flipV="1">
            <a:off x="6392487" y="-315884"/>
            <a:ext cx="0" cy="717388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954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2">
    <p:bg>
      <p:bgPr>
        <a:solidFill>
          <a:schemeClr val="tx2"/>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DE9A52A4-3980-694D-9064-A6F673EFBB6C}"/>
              </a:ext>
            </a:extLst>
          </p:cNvPr>
          <p:cNvSpPr>
            <a:spLocks noGrp="1"/>
          </p:cNvSpPr>
          <p:nvPr>
            <p:ph type="pic" sz="quarter" idx="13" hasCustomPrompt="1"/>
          </p:nvPr>
        </p:nvSpPr>
        <p:spPr>
          <a:xfrm>
            <a:off x="505691" y="231775"/>
            <a:ext cx="609600" cy="611188"/>
          </a:xfrm>
        </p:spPr>
        <p:txBody>
          <a:bodyPr tIns="270000" bIns="46800">
            <a:normAutofit/>
          </a:bodyPr>
          <a:lstStyle>
            <a:lvl1pPr marL="0" indent="0" algn="ctr">
              <a:buFontTx/>
              <a:buNone/>
              <a:defRPr sz="1000" b="0" i="0">
                <a:solidFill>
                  <a:schemeClr val="bg1"/>
                </a:solidFill>
                <a:latin typeface="DIN Next LT Pro" panose="020B0503020203050203" pitchFamily="34" charset="77"/>
              </a:defRPr>
            </a:lvl1pPr>
          </a:lstStyle>
          <a:p>
            <a:r>
              <a:rPr lang="en-US"/>
              <a:t>ICON</a:t>
            </a:r>
          </a:p>
        </p:txBody>
      </p:sp>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507077" y="834986"/>
            <a:ext cx="3757418" cy="886905"/>
          </a:xfrm>
          <a:ln w="28575">
            <a:noFill/>
          </a:ln>
        </p:spPr>
        <p:txBody>
          <a:bodyPr wrap="square" lIns="360000" tIns="360000" rIns="360000" bIns="180000">
            <a:spAutoFit/>
          </a:bodyPr>
          <a:lstStyle>
            <a:lvl1pPr>
              <a:defRPr sz="2400" b="1" i="0">
                <a:solidFill>
                  <a:schemeClr val="bg1"/>
                </a:solidFill>
                <a:latin typeface="DIN Next LT Pro" panose="020B0503020203050203" pitchFamily="34" charset="77"/>
              </a:defRPr>
            </a:lvl1pPr>
          </a:lstStyle>
          <a:p>
            <a:r>
              <a:rPr lang="en-US"/>
              <a:t>TEXT &amp; IMAGE PAGE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lvl1pPr>
              <a:defRPr>
                <a:solidFill>
                  <a:schemeClr val="bg1"/>
                </a:solidFill>
              </a:defRPr>
            </a:lvl1pPr>
          </a:lstStyle>
          <a:p>
            <a:fld id="{9CF0B75E-D519-3948-91DF-C69A80520791}" type="slidenum">
              <a:rPr lang="en-US" smtClean="0"/>
              <a:pPr/>
              <a:t>‹#›</a:t>
            </a:fld>
            <a:endParaRPr lang="en-US"/>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507077" y="1995055"/>
            <a:ext cx="5079076" cy="3903184"/>
          </a:xfrm>
        </p:spPr>
        <p:txBody>
          <a:bodyPr>
            <a:normAutofit/>
          </a:bodyPr>
          <a:lstStyle>
            <a:lvl1pPr marL="0" indent="0">
              <a:lnSpc>
                <a:spcPct val="100000"/>
              </a:lnSpc>
              <a:buFontTx/>
              <a:buNone/>
              <a:defRPr sz="1500" b="0" i="0">
                <a:solidFill>
                  <a:schemeClr val="bg1"/>
                </a:solidFill>
                <a:latin typeface="DIN Next LT Pro" panose="020B0503020203050203" pitchFamily="34" charset="77"/>
              </a:defRPr>
            </a:lvl1pPr>
          </a:lstStyle>
          <a:p>
            <a:pPr lvl="0"/>
            <a:r>
              <a:rPr lang="en-US"/>
              <a:t>Lorem Ipsum </a:t>
            </a:r>
          </a:p>
        </p:txBody>
      </p:sp>
      <p:sp>
        <p:nvSpPr>
          <p:cNvPr id="16" name="Picture Placeholder 6">
            <a:extLst>
              <a:ext uri="{FF2B5EF4-FFF2-40B4-BE49-F238E27FC236}">
                <a16:creationId xmlns:a16="http://schemas.microsoft.com/office/drawing/2014/main" id="{DF2E3EF4-0CAE-7544-B8A9-8CBFC59B33EB}"/>
              </a:ext>
            </a:extLst>
          </p:cNvPr>
          <p:cNvSpPr>
            <a:spLocks noGrp="1"/>
          </p:cNvSpPr>
          <p:nvPr>
            <p:ph type="pic" sz="quarter" idx="14" hasCustomPrompt="1"/>
          </p:nvPr>
        </p:nvSpPr>
        <p:spPr>
          <a:xfrm>
            <a:off x="6096000" y="-65155"/>
            <a:ext cx="6148652" cy="6980667"/>
          </a:xfrm>
        </p:spPr>
        <p:txBody>
          <a:bodyPr tIns="270000" bIns="46800" anchor="ctr" anchorCtr="0">
            <a:normAutofit/>
          </a:bodyPr>
          <a:lstStyle>
            <a:lvl1pPr marL="0" indent="0" algn="ctr">
              <a:buFontTx/>
              <a:buNone/>
              <a:defRPr sz="2000" b="0" i="0">
                <a:solidFill>
                  <a:schemeClr val="bg1"/>
                </a:solidFill>
                <a:latin typeface="DIN Next LT Pro" panose="020B0503020203050203" pitchFamily="34" charset="77"/>
              </a:defRPr>
            </a:lvl1pPr>
          </a:lstStyle>
          <a:p>
            <a:r>
              <a:rPr lang="en-US"/>
              <a:t>INSERT IMAGE</a:t>
            </a:r>
          </a:p>
        </p:txBody>
      </p:sp>
      <p:pic>
        <p:nvPicPr>
          <p:cNvPr id="14" name="Picture 13" descr="Logo&#10;&#10;Description automatically generated">
            <a:extLst>
              <a:ext uri="{FF2B5EF4-FFF2-40B4-BE49-F238E27FC236}">
                <a16:creationId xmlns:a16="http://schemas.microsoft.com/office/drawing/2014/main" id="{0EBB7240-98CA-4413-90F1-0A90BF85783A}"/>
              </a:ext>
            </a:extLst>
          </p:cNvPr>
          <p:cNvPicPr>
            <a:picLocks noChangeAspect="1"/>
          </p:cNvPicPr>
          <p:nvPr userDrawn="1"/>
        </p:nvPicPr>
        <p:blipFill>
          <a:blip r:embed="rId2"/>
          <a:stretch>
            <a:fillRect/>
          </a:stretch>
        </p:blipFill>
        <p:spPr>
          <a:xfrm>
            <a:off x="11219322" y="-54419"/>
            <a:ext cx="933973" cy="1420052"/>
          </a:xfrm>
          <a:prstGeom prst="rect">
            <a:avLst/>
          </a:prstGeom>
        </p:spPr>
      </p:pic>
    </p:spTree>
    <p:extLst>
      <p:ext uri="{BB962C8B-B14F-4D97-AF65-F5344CB8AC3E}">
        <p14:creationId xmlns:p14="http://schemas.microsoft.com/office/powerpoint/2010/main" val="2242915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DF2E3EF4-0CAE-7544-B8A9-8CBFC59B33EB}"/>
              </a:ext>
            </a:extLst>
          </p:cNvPr>
          <p:cNvSpPr>
            <a:spLocks noGrp="1"/>
          </p:cNvSpPr>
          <p:nvPr>
            <p:ph type="pic" sz="quarter" idx="14" hasCustomPrompt="1"/>
          </p:nvPr>
        </p:nvSpPr>
        <p:spPr>
          <a:xfrm>
            <a:off x="-80359" y="-58189"/>
            <a:ext cx="6162506" cy="6974041"/>
          </a:xfrm>
        </p:spPr>
        <p:txBody>
          <a:bodyPr tIns="270000" bIns="46800" anchor="ctr" anchorCtr="0">
            <a:normAutofit/>
          </a:bodyPr>
          <a:lstStyle>
            <a:lvl1pPr marL="0" indent="0" algn="ctr">
              <a:buFontTx/>
              <a:buNone/>
              <a:defRPr sz="2000" b="0" i="0">
                <a:solidFill>
                  <a:srgbClr val="0061AD"/>
                </a:solidFill>
                <a:latin typeface="DIN Next LT Pro" panose="020B0503020203050203" pitchFamily="34" charset="77"/>
              </a:defRPr>
            </a:lvl1pPr>
          </a:lstStyle>
          <a:p>
            <a:r>
              <a:rPr lang="en-US"/>
              <a:t>INSERT IMAGE</a:t>
            </a:r>
          </a:p>
        </p:txBody>
      </p:sp>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6611389" y="834986"/>
            <a:ext cx="3757418"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TEXT &amp; IMAGE PAGE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6611389" y="1990898"/>
            <a:ext cx="5079076" cy="3903184"/>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pic>
        <p:nvPicPr>
          <p:cNvPr id="13" name="Picture 12" descr="Logo&#10;&#10;Description automatically generated">
            <a:extLst>
              <a:ext uri="{FF2B5EF4-FFF2-40B4-BE49-F238E27FC236}">
                <a16:creationId xmlns:a16="http://schemas.microsoft.com/office/drawing/2014/main" id="{9098F7A7-858E-4DCE-A184-630822730832}"/>
              </a:ext>
            </a:extLst>
          </p:cNvPr>
          <p:cNvPicPr>
            <a:picLocks noChangeAspect="1"/>
          </p:cNvPicPr>
          <p:nvPr userDrawn="1"/>
        </p:nvPicPr>
        <p:blipFill>
          <a:blip r:embed="rId2"/>
          <a:stretch>
            <a:fillRect/>
          </a:stretch>
        </p:blipFill>
        <p:spPr>
          <a:xfrm>
            <a:off x="139517" y="0"/>
            <a:ext cx="933973" cy="1420052"/>
          </a:xfrm>
          <a:prstGeom prst="rect">
            <a:avLst/>
          </a:prstGeom>
        </p:spPr>
      </p:pic>
    </p:spTree>
    <p:extLst>
      <p:ext uri="{BB962C8B-B14F-4D97-AF65-F5344CB8AC3E}">
        <p14:creationId xmlns:p14="http://schemas.microsoft.com/office/powerpoint/2010/main" val="2275440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IMAGE 4">
    <p:bg>
      <p:bgPr>
        <a:solidFill>
          <a:schemeClr val="tx2"/>
        </a:solid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DF2E3EF4-0CAE-7544-B8A9-8CBFC59B33EB}"/>
              </a:ext>
            </a:extLst>
          </p:cNvPr>
          <p:cNvSpPr>
            <a:spLocks noGrp="1"/>
          </p:cNvSpPr>
          <p:nvPr>
            <p:ph type="pic" sz="quarter" idx="14" hasCustomPrompt="1"/>
          </p:nvPr>
        </p:nvSpPr>
        <p:spPr>
          <a:xfrm>
            <a:off x="-80359" y="-58189"/>
            <a:ext cx="6162506" cy="6974041"/>
          </a:xfrm>
        </p:spPr>
        <p:txBody>
          <a:bodyPr tIns="270000" bIns="46800" anchor="ctr" anchorCtr="0">
            <a:normAutofit/>
          </a:bodyPr>
          <a:lstStyle>
            <a:lvl1pPr marL="0" indent="0" algn="ctr">
              <a:buFontTx/>
              <a:buNone/>
              <a:defRPr sz="2000" b="0" i="0">
                <a:solidFill>
                  <a:srgbClr val="0061AD"/>
                </a:solidFill>
                <a:latin typeface="DIN Next LT Pro" panose="020B0503020203050203" pitchFamily="34" charset="77"/>
              </a:defRPr>
            </a:lvl1pPr>
          </a:lstStyle>
          <a:p>
            <a:r>
              <a:rPr lang="en-US"/>
              <a:t>INSERT IMAGE</a:t>
            </a:r>
          </a:p>
        </p:txBody>
      </p:sp>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6611389" y="834986"/>
            <a:ext cx="3757418" cy="886905"/>
          </a:xfrm>
          <a:ln w="28575">
            <a:noFill/>
          </a:ln>
        </p:spPr>
        <p:txBody>
          <a:bodyPr wrap="square" lIns="360000" tIns="360000" rIns="360000" bIns="180000">
            <a:spAutoFit/>
          </a:bodyPr>
          <a:lstStyle>
            <a:lvl1pPr>
              <a:defRPr sz="2400" b="1" i="0">
                <a:solidFill>
                  <a:schemeClr val="bg1"/>
                </a:solidFill>
                <a:latin typeface="DIN Next LT Pro" panose="020B0503020203050203" pitchFamily="34" charset="77"/>
              </a:defRPr>
            </a:lvl1pPr>
          </a:lstStyle>
          <a:p>
            <a:r>
              <a:rPr lang="en-US"/>
              <a:t>TEXT &amp; IMAGE PAGE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6611389" y="1990898"/>
            <a:ext cx="5079076" cy="3903184"/>
          </a:xfrm>
        </p:spPr>
        <p:txBody>
          <a:bodyPr>
            <a:normAutofit/>
          </a:bodyPr>
          <a:lstStyle>
            <a:lvl1pPr marL="0" indent="0">
              <a:lnSpc>
                <a:spcPct val="100000"/>
              </a:lnSpc>
              <a:buFontTx/>
              <a:buNone/>
              <a:defRPr sz="1500" b="0" i="0">
                <a:solidFill>
                  <a:schemeClr val="bg1"/>
                </a:solidFill>
                <a:latin typeface="DIN Next LT Pro" panose="020B0503020203050203" pitchFamily="34" charset="77"/>
              </a:defRPr>
            </a:lvl1pPr>
          </a:lstStyle>
          <a:p>
            <a:pPr lvl="0"/>
            <a:r>
              <a:rPr lang="en-US"/>
              <a:t>Lorem Ipsum </a:t>
            </a:r>
          </a:p>
        </p:txBody>
      </p:sp>
      <p:pic>
        <p:nvPicPr>
          <p:cNvPr id="12" name="Picture 11" descr="Logo&#10;&#10;Description automatically generated">
            <a:extLst>
              <a:ext uri="{FF2B5EF4-FFF2-40B4-BE49-F238E27FC236}">
                <a16:creationId xmlns:a16="http://schemas.microsoft.com/office/drawing/2014/main" id="{99482BED-7E15-451E-9EF7-77E6A3D8C9A1}"/>
              </a:ext>
            </a:extLst>
          </p:cNvPr>
          <p:cNvPicPr>
            <a:picLocks noChangeAspect="1"/>
          </p:cNvPicPr>
          <p:nvPr userDrawn="1"/>
        </p:nvPicPr>
        <p:blipFill>
          <a:blip r:embed="rId2"/>
          <a:stretch>
            <a:fillRect/>
          </a:stretch>
        </p:blipFill>
        <p:spPr>
          <a:xfrm>
            <a:off x="139517" y="0"/>
            <a:ext cx="933973" cy="1420052"/>
          </a:xfrm>
          <a:prstGeom prst="rect">
            <a:avLst/>
          </a:prstGeom>
        </p:spPr>
      </p:pic>
    </p:spTree>
    <p:extLst>
      <p:ext uri="{BB962C8B-B14F-4D97-AF65-F5344CB8AC3E}">
        <p14:creationId xmlns:p14="http://schemas.microsoft.com/office/powerpoint/2010/main" val="811115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507077" y="834986"/>
            <a:ext cx="3757418"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TEXT &amp; IMAGE PAGE </a:t>
            </a:r>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507076" y="1995054"/>
            <a:ext cx="7113119" cy="4411657"/>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sp>
        <p:nvSpPr>
          <p:cNvPr id="12" name="Picture Placeholder 6">
            <a:extLst>
              <a:ext uri="{FF2B5EF4-FFF2-40B4-BE49-F238E27FC236}">
                <a16:creationId xmlns:a16="http://schemas.microsoft.com/office/drawing/2014/main" id="{E8E7546A-7130-E148-B568-F704DD9353F7}"/>
              </a:ext>
            </a:extLst>
          </p:cNvPr>
          <p:cNvSpPr>
            <a:spLocks noGrp="1"/>
          </p:cNvSpPr>
          <p:nvPr>
            <p:ph type="pic" sz="quarter" idx="14" hasCustomPrompt="1"/>
          </p:nvPr>
        </p:nvSpPr>
        <p:spPr>
          <a:xfrm>
            <a:off x="8125886" y="-58021"/>
            <a:ext cx="4135387" cy="6974041"/>
          </a:xfrm>
        </p:spPr>
        <p:txBody>
          <a:bodyPr tIns="270000" bIns="46800" anchor="ctr" anchorCtr="0">
            <a:normAutofit/>
          </a:bodyPr>
          <a:lstStyle>
            <a:lvl1pPr marL="0" indent="0" algn="ctr">
              <a:buFontTx/>
              <a:buNone/>
              <a:defRPr sz="2000" b="0" i="0">
                <a:solidFill>
                  <a:srgbClr val="0061AD"/>
                </a:solidFill>
                <a:latin typeface="DIN Next LT Pro" panose="020B0503020203050203" pitchFamily="34" charset="77"/>
              </a:defRPr>
            </a:lvl1pPr>
          </a:lstStyle>
          <a:p>
            <a:r>
              <a:rPr lang="en-US"/>
              <a:t>INSERT IMAGE</a:t>
            </a:r>
          </a:p>
        </p:txBody>
      </p:sp>
      <p:pic>
        <p:nvPicPr>
          <p:cNvPr id="10" name="Picture 9">
            <a:extLst>
              <a:ext uri="{FF2B5EF4-FFF2-40B4-BE49-F238E27FC236}">
                <a16:creationId xmlns:a16="http://schemas.microsoft.com/office/drawing/2014/main" id="{8E52F063-A91A-C347-AE41-7F9DF2441639}"/>
              </a:ext>
            </a:extLst>
          </p:cNvPr>
          <p:cNvPicPr>
            <a:picLocks noChangeAspect="1"/>
          </p:cNvPicPr>
          <p:nvPr userDrawn="1"/>
        </p:nvPicPr>
        <p:blipFill>
          <a:blip r:embed="rId2"/>
          <a:stretch>
            <a:fillRect/>
          </a:stretch>
        </p:blipFill>
        <p:spPr>
          <a:xfrm>
            <a:off x="10798481" y="250632"/>
            <a:ext cx="837893" cy="412944"/>
          </a:xfrm>
          <a:prstGeom prst="rect">
            <a:avLst/>
          </a:prstGeom>
        </p:spPr>
      </p:pic>
      <p:pic>
        <p:nvPicPr>
          <p:cNvPr id="13" name="Picture 12" descr="Logo&#10;&#10;Description automatically generated">
            <a:extLst>
              <a:ext uri="{FF2B5EF4-FFF2-40B4-BE49-F238E27FC236}">
                <a16:creationId xmlns:a16="http://schemas.microsoft.com/office/drawing/2014/main" id="{E2D27E8C-1C31-4063-8397-7D4578B2B10A}"/>
              </a:ext>
            </a:extLst>
          </p:cNvPr>
          <p:cNvPicPr>
            <a:picLocks noChangeAspect="1"/>
          </p:cNvPicPr>
          <p:nvPr userDrawn="1"/>
        </p:nvPicPr>
        <p:blipFill>
          <a:blip r:embed="rId3"/>
          <a:stretch>
            <a:fillRect/>
          </a:stretch>
        </p:blipFill>
        <p:spPr>
          <a:xfrm>
            <a:off x="11219322" y="-54419"/>
            <a:ext cx="933973" cy="1420052"/>
          </a:xfrm>
          <a:prstGeom prst="rect">
            <a:avLst/>
          </a:prstGeom>
        </p:spPr>
      </p:pic>
    </p:spTree>
    <p:extLst>
      <p:ext uri="{BB962C8B-B14F-4D97-AF65-F5344CB8AC3E}">
        <p14:creationId xmlns:p14="http://schemas.microsoft.com/office/powerpoint/2010/main" val="4016713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4509253" y="834986"/>
            <a:ext cx="3757418"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TEXT &amp; IMAGE PAGE </a:t>
            </a:r>
          </a:p>
        </p:txBody>
      </p:sp>
      <p:sp>
        <p:nvSpPr>
          <p:cNvPr id="11" name="Content Placeholder 2">
            <a:extLst>
              <a:ext uri="{FF2B5EF4-FFF2-40B4-BE49-F238E27FC236}">
                <a16:creationId xmlns:a16="http://schemas.microsoft.com/office/drawing/2014/main" id="{2F45260F-AE46-B041-A273-727E1C71250D}"/>
              </a:ext>
            </a:extLst>
          </p:cNvPr>
          <p:cNvSpPr>
            <a:spLocks noGrp="1"/>
          </p:cNvSpPr>
          <p:nvPr>
            <p:ph idx="1" hasCustomPrompt="1"/>
          </p:nvPr>
        </p:nvSpPr>
        <p:spPr>
          <a:xfrm>
            <a:off x="4507867" y="1995054"/>
            <a:ext cx="7113119" cy="4411657"/>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sp>
        <p:nvSpPr>
          <p:cNvPr id="12" name="Picture Placeholder 6">
            <a:extLst>
              <a:ext uri="{FF2B5EF4-FFF2-40B4-BE49-F238E27FC236}">
                <a16:creationId xmlns:a16="http://schemas.microsoft.com/office/drawing/2014/main" id="{E8E7546A-7130-E148-B568-F704DD9353F7}"/>
              </a:ext>
            </a:extLst>
          </p:cNvPr>
          <p:cNvSpPr>
            <a:spLocks noGrp="1"/>
          </p:cNvSpPr>
          <p:nvPr>
            <p:ph type="pic" sz="quarter" idx="14" hasCustomPrompt="1"/>
          </p:nvPr>
        </p:nvSpPr>
        <p:spPr>
          <a:xfrm>
            <a:off x="-71752" y="-58021"/>
            <a:ext cx="4135387" cy="6974041"/>
          </a:xfrm>
        </p:spPr>
        <p:txBody>
          <a:bodyPr tIns="270000" bIns="46800" anchor="ctr" anchorCtr="0">
            <a:normAutofit/>
          </a:bodyPr>
          <a:lstStyle>
            <a:lvl1pPr marL="0" indent="0" algn="ctr">
              <a:buFontTx/>
              <a:buNone/>
              <a:defRPr sz="2000" b="0" i="0">
                <a:solidFill>
                  <a:srgbClr val="0061AD"/>
                </a:solidFill>
                <a:latin typeface="DIN Next LT Pro" panose="020B0503020203050203" pitchFamily="34" charset="77"/>
              </a:defRPr>
            </a:lvl1pPr>
          </a:lstStyle>
          <a:p>
            <a:r>
              <a:rPr lang="en-US"/>
              <a:t>INSERT IMAGE</a:t>
            </a:r>
          </a:p>
        </p:txBody>
      </p:sp>
      <p:pic>
        <p:nvPicPr>
          <p:cNvPr id="14" name="Picture 13" descr="Logo&#10;&#10;Description automatically generated">
            <a:extLst>
              <a:ext uri="{FF2B5EF4-FFF2-40B4-BE49-F238E27FC236}">
                <a16:creationId xmlns:a16="http://schemas.microsoft.com/office/drawing/2014/main" id="{53CCE486-395E-4ABD-9C49-65A5CDA0CB0D}"/>
              </a:ext>
            </a:extLst>
          </p:cNvPr>
          <p:cNvPicPr>
            <a:picLocks noChangeAspect="1"/>
          </p:cNvPicPr>
          <p:nvPr userDrawn="1"/>
        </p:nvPicPr>
        <p:blipFill>
          <a:blip r:embed="rId2"/>
          <a:stretch>
            <a:fillRect/>
          </a:stretch>
        </p:blipFill>
        <p:spPr>
          <a:xfrm>
            <a:off x="139517" y="0"/>
            <a:ext cx="933973" cy="1420052"/>
          </a:xfrm>
          <a:prstGeom prst="rect">
            <a:avLst/>
          </a:prstGeom>
        </p:spPr>
      </p:pic>
    </p:spTree>
    <p:extLst>
      <p:ext uri="{BB962C8B-B14F-4D97-AF65-F5344CB8AC3E}">
        <p14:creationId xmlns:p14="http://schemas.microsoft.com/office/powerpoint/2010/main" val="921561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IST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75D7-AEFE-1643-A756-698CFC062A6B}"/>
              </a:ext>
            </a:extLst>
          </p:cNvPr>
          <p:cNvSpPr>
            <a:spLocks noGrp="1"/>
          </p:cNvSpPr>
          <p:nvPr>
            <p:ph type="title" hasCustomPrompt="1"/>
          </p:nvPr>
        </p:nvSpPr>
        <p:spPr>
          <a:xfrm>
            <a:off x="507076" y="843299"/>
            <a:ext cx="5588923" cy="886905"/>
          </a:xfrm>
          <a:ln w="28575">
            <a:noFill/>
          </a:ln>
        </p:spPr>
        <p:txBody>
          <a:bodyPr wrap="square" lIns="360000" tIns="360000" rIns="360000" bIns="180000">
            <a:spAutoFit/>
          </a:bodyPr>
          <a:lstStyle>
            <a:lvl1pPr>
              <a:defRPr sz="2400" b="1" i="0">
                <a:solidFill>
                  <a:srgbClr val="0061AD"/>
                </a:solidFill>
                <a:latin typeface="DIN Next LT Pro" panose="020B0503020203050203" pitchFamily="34" charset="77"/>
              </a:defRPr>
            </a:lvl1pPr>
          </a:lstStyle>
          <a:p>
            <a:r>
              <a:rPr lang="en-US"/>
              <a:t>STATISTIC PAGE TITLE</a:t>
            </a:r>
          </a:p>
        </p:txBody>
      </p:sp>
      <p:sp>
        <p:nvSpPr>
          <p:cNvPr id="3" name="Content Placeholder 2">
            <a:extLst>
              <a:ext uri="{FF2B5EF4-FFF2-40B4-BE49-F238E27FC236}">
                <a16:creationId xmlns:a16="http://schemas.microsoft.com/office/drawing/2014/main" id="{53F6A960-E609-6243-AC78-ECC62CCE6C3E}"/>
              </a:ext>
            </a:extLst>
          </p:cNvPr>
          <p:cNvSpPr>
            <a:spLocks noGrp="1"/>
          </p:cNvSpPr>
          <p:nvPr>
            <p:ph idx="1" hasCustomPrompt="1"/>
          </p:nvPr>
        </p:nvSpPr>
        <p:spPr>
          <a:xfrm>
            <a:off x="505691" y="1995055"/>
            <a:ext cx="4656513" cy="3903184"/>
          </a:xfrm>
        </p:spPr>
        <p:txBody>
          <a:bodyPr>
            <a:normAutofit/>
          </a:bodyPr>
          <a:lstStyle>
            <a:lvl1pPr marL="0" indent="0">
              <a:lnSpc>
                <a:spcPct val="100000"/>
              </a:lnSpc>
              <a:buFontTx/>
              <a:buNone/>
              <a:defRPr sz="1500" b="0" i="0">
                <a:solidFill>
                  <a:srgbClr val="575757"/>
                </a:solidFill>
                <a:latin typeface="DIN Next LT Pro" panose="020B0503020203050203" pitchFamily="34" charset="77"/>
              </a:defRPr>
            </a:lvl1pPr>
          </a:lstStyle>
          <a:p>
            <a:pPr lvl="0"/>
            <a:r>
              <a:rPr lang="en-US"/>
              <a:t>Lorem Ipsum </a:t>
            </a:r>
          </a:p>
        </p:txBody>
      </p:sp>
      <p:sp>
        <p:nvSpPr>
          <p:cNvPr id="6" name="Slide Number Placeholder 5">
            <a:extLst>
              <a:ext uri="{FF2B5EF4-FFF2-40B4-BE49-F238E27FC236}">
                <a16:creationId xmlns:a16="http://schemas.microsoft.com/office/drawing/2014/main" id="{D7146427-D774-E84E-93FD-FBA081EA7AB1}"/>
              </a:ext>
            </a:extLst>
          </p:cNvPr>
          <p:cNvSpPr>
            <a:spLocks noGrp="1"/>
          </p:cNvSpPr>
          <p:nvPr>
            <p:ph type="sldNum" sz="quarter" idx="12"/>
          </p:nvPr>
        </p:nvSpPr>
        <p:spPr>
          <a:xfrm>
            <a:off x="8943109" y="6163090"/>
            <a:ext cx="2743200" cy="365125"/>
          </a:xfrm>
        </p:spPr>
        <p:txBody>
          <a:bodyPr rIns="0"/>
          <a:lstStyle/>
          <a:p>
            <a:fld id="{9CF0B75E-D519-3948-91DF-C69A80520791}" type="slidenum">
              <a:rPr lang="en-US" smtClean="0"/>
              <a:t>‹#›</a:t>
            </a:fld>
            <a:endParaRPr lang="en-US"/>
          </a:p>
        </p:txBody>
      </p:sp>
      <p:sp>
        <p:nvSpPr>
          <p:cNvPr id="14" name="Picture Placeholder 6">
            <a:extLst>
              <a:ext uri="{FF2B5EF4-FFF2-40B4-BE49-F238E27FC236}">
                <a16:creationId xmlns:a16="http://schemas.microsoft.com/office/drawing/2014/main" id="{51DFC89C-9FC6-B342-932A-0C5EE927806C}"/>
              </a:ext>
            </a:extLst>
          </p:cNvPr>
          <p:cNvSpPr>
            <a:spLocks noGrp="1"/>
          </p:cNvSpPr>
          <p:nvPr>
            <p:ph type="pic" sz="quarter" idx="14" hasCustomPrompt="1"/>
          </p:nvPr>
        </p:nvSpPr>
        <p:spPr>
          <a:xfrm>
            <a:off x="5400761" y="1987973"/>
            <a:ext cx="6285546" cy="3917339"/>
          </a:xfrm>
        </p:spPr>
        <p:txBody>
          <a:bodyPr tIns="270000" bIns="46800" anchor="ctr" anchorCtr="0">
            <a:normAutofit/>
          </a:bodyPr>
          <a:lstStyle>
            <a:lvl1pPr marL="0" indent="0" algn="ctr">
              <a:buFontTx/>
              <a:buNone/>
              <a:defRPr sz="2000" b="0" i="0">
                <a:solidFill>
                  <a:srgbClr val="0061AD"/>
                </a:solidFill>
                <a:latin typeface="DIN Next LT Pro" panose="020B0503020203050203" pitchFamily="34" charset="77"/>
              </a:defRPr>
            </a:lvl1pPr>
          </a:lstStyle>
          <a:p>
            <a:r>
              <a:rPr lang="en-US"/>
              <a:t>INSERT STAT</a:t>
            </a:r>
          </a:p>
        </p:txBody>
      </p:sp>
    </p:spTree>
    <p:extLst>
      <p:ext uri="{BB962C8B-B14F-4D97-AF65-F5344CB8AC3E}">
        <p14:creationId xmlns:p14="http://schemas.microsoft.com/office/powerpoint/2010/main" val="40805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61AD"/>
        </a:solid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AC9E38ED-1F49-47DF-8FB4-C8030C378171}"/>
              </a:ext>
            </a:extLst>
          </p:cNvPr>
          <p:cNvPicPr>
            <a:picLocks noChangeAspect="1"/>
          </p:cNvPicPr>
          <p:nvPr userDrawn="1"/>
        </p:nvPicPr>
        <p:blipFill>
          <a:blip r:embed="rId2"/>
          <a:stretch>
            <a:fillRect/>
          </a:stretch>
        </p:blipFill>
        <p:spPr>
          <a:xfrm>
            <a:off x="5017688" y="1789489"/>
            <a:ext cx="2156623" cy="3279022"/>
          </a:xfrm>
          <a:prstGeom prst="rect">
            <a:avLst/>
          </a:prstGeom>
        </p:spPr>
      </p:pic>
    </p:spTree>
    <p:extLst>
      <p:ext uri="{BB962C8B-B14F-4D97-AF65-F5344CB8AC3E}">
        <p14:creationId xmlns:p14="http://schemas.microsoft.com/office/powerpoint/2010/main" val="213698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F44D4-4446-4DFE-B40D-C9C9003B945E}"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142568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F44D4-4446-4DFE-B40D-C9C9003B945E}"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88263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BBF44D4-4446-4DFE-B40D-C9C9003B945E}"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136248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18727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F44D4-4446-4DFE-B40D-C9C9003B945E}"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8EE8B-B6BD-4EB6-BC43-6C268FFFF92F}" type="slidenum">
              <a:rPr lang="en-US" smtClean="0"/>
              <a:t>‹#›</a:t>
            </a:fld>
            <a:endParaRPr lang="en-US"/>
          </a:p>
        </p:txBody>
      </p:sp>
    </p:spTree>
    <p:extLst>
      <p:ext uri="{BB962C8B-B14F-4D97-AF65-F5344CB8AC3E}">
        <p14:creationId xmlns:p14="http://schemas.microsoft.com/office/powerpoint/2010/main" val="39920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BBF44D4-4446-4DFE-B40D-C9C9003B945E}" type="datetimeFigureOut">
              <a:rPr lang="en-US" smtClean="0"/>
              <a:t>9/7/2021</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398EE8B-B6BD-4EB6-BC43-6C268FFFF92F}" type="slidenum">
              <a:rPr lang="en-US" smtClean="0"/>
              <a:t>‹#›</a:t>
            </a:fld>
            <a:endParaRPr lang="en-US"/>
          </a:p>
        </p:txBody>
      </p:sp>
    </p:spTree>
    <p:extLst>
      <p:ext uri="{BB962C8B-B14F-4D97-AF65-F5344CB8AC3E}">
        <p14:creationId xmlns:p14="http://schemas.microsoft.com/office/powerpoint/2010/main" val="406140201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F1FAE9-A449-4BC6-B845-0C680FF697A5}" type="datetimeFigureOut">
              <a:rPr lang="en-US" smtClean="0"/>
              <a:t>9/7/2021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37968-7364-49EA-80A2-EED314ED88CD}" type="slidenum">
              <a:rPr lang="en-US" smtClean="0"/>
              <a:t>‹#›</a:t>
            </a:fld>
            <a:endParaRPr lang="en-US"/>
          </a:p>
        </p:txBody>
      </p:sp>
    </p:spTree>
    <p:extLst>
      <p:ext uri="{BB962C8B-B14F-4D97-AF65-F5344CB8AC3E}">
        <p14:creationId xmlns:p14="http://schemas.microsoft.com/office/powerpoint/2010/main" val="42135041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DC0492-9749-9B4B-8F79-61D73348F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E963CC-0AAD-6B46-90FF-A70C436DD8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43E79-107C-D641-9803-187021506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E56F0-A7C7-AA48-996F-11C9DCE20B5F}" type="datetime2">
              <a:rPr lang="en-GB" smtClean="0"/>
              <a:t>Tuesday, 07 September 2021</a:t>
            </a:fld>
            <a:endParaRPr lang="en-US"/>
          </a:p>
        </p:txBody>
      </p:sp>
      <p:sp>
        <p:nvSpPr>
          <p:cNvPr id="5" name="Footer Placeholder 4">
            <a:extLst>
              <a:ext uri="{FF2B5EF4-FFF2-40B4-BE49-F238E27FC236}">
                <a16:creationId xmlns:a16="http://schemas.microsoft.com/office/drawing/2014/main" id="{AA733A51-6478-2D4F-919F-A994CD36B9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5ADF9C-DDBF-7847-9332-C8611CC31B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0B75E-D519-3948-91DF-C69A80520791}" type="slidenum">
              <a:rPr lang="en-US" smtClean="0"/>
              <a:t>‹#›</a:t>
            </a:fld>
            <a:endParaRPr lang="en-US"/>
          </a:p>
        </p:txBody>
      </p:sp>
    </p:spTree>
    <p:extLst>
      <p:ext uri="{BB962C8B-B14F-4D97-AF65-F5344CB8AC3E}">
        <p14:creationId xmlns:p14="http://schemas.microsoft.com/office/powerpoint/2010/main" val="938759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807E-AD54-4519-BA1A-F6FE401CA3B4}"/>
              </a:ext>
            </a:extLst>
          </p:cNvPr>
          <p:cNvSpPr>
            <a:spLocks noGrp="1"/>
          </p:cNvSpPr>
          <p:nvPr>
            <p:ph type="ctrTitle"/>
          </p:nvPr>
        </p:nvSpPr>
        <p:spPr>
          <a:xfrm>
            <a:off x="760640" y="2001004"/>
            <a:ext cx="8144134" cy="2221350"/>
          </a:xfrm>
        </p:spPr>
        <p:txBody>
          <a:bodyPr/>
          <a:lstStyle/>
          <a:p>
            <a:r>
              <a:rPr lang="en-US" dirty="0"/>
              <a:t>UNDP GCF/GEF Project Document Template</a:t>
            </a:r>
          </a:p>
        </p:txBody>
      </p:sp>
      <p:sp>
        <p:nvSpPr>
          <p:cNvPr id="3" name="TextBox 2">
            <a:extLst>
              <a:ext uri="{FF2B5EF4-FFF2-40B4-BE49-F238E27FC236}">
                <a16:creationId xmlns:a16="http://schemas.microsoft.com/office/drawing/2014/main" id="{920454C8-A1A6-48A7-81C1-BBB654BAA822}"/>
              </a:ext>
            </a:extLst>
          </p:cNvPr>
          <p:cNvSpPr txBox="1"/>
          <p:nvPr/>
        </p:nvSpPr>
        <p:spPr>
          <a:xfrm>
            <a:off x="1715770" y="4782820"/>
            <a:ext cx="10244856" cy="584775"/>
          </a:xfrm>
          <a:prstGeom prst="rect">
            <a:avLst/>
          </a:prstGeom>
          <a:noFill/>
        </p:spPr>
        <p:txBody>
          <a:bodyPr wrap="none" rtlCol="0">
            <a:spAutoFit/>
          </a:bodyPr>
          <a:lstStyle/>
          <a:p>
            <a:r>
              <a:rPr lang="en-US" sz="3200" i="1" dirty="0"/>
              <a:t>UNDP requirements + GCF/GEF policies and guidelines</a:t>
            </a:r>
          </a:p>
        </p:txBody>
      </p:sp>
    </p:spTree>
    <p:extLst>
      <p:ext uri="{BB962C8B-B14F-4D97-AF65-F5344CB8AC3E}">
        <p14:creationId xmlns:p14="http://schemas.microsoft.com/office/powerpoint/2010/main" val="198213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37279" y="-230794"/>
            <a:ext cx="10024843" cy="1210071"/>
          </a:xfrm>
        </p:spPr>
        <p:txBody>
          <a:bodyPr/>
          <a:lstStyle/>
          <a:p>
            <a:r>
              <a:rPr lang="en-US" dirty="0"/>
              <a:t>UN Agency or CSO as Implementing Partner for Regional/Global Projects overseen by BPPS NCE </a:t>
            </a: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563734" y="876011"/>
            <a:ext cx="7577829"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a:solidFill>
                  <a:srgbClr val="000000"/>
                </a:solidFill>
                <a:latin typeface="Calibri" panose="020F0502020204030204" pitchFamily="34" charset="0"/>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extLst>
              <p:ext uri="{D42A27DB-BD31-4B8C-83A1-F6EECF244321}">
                <p14:modId xmlns:p14="http://schemas.microsoft.com/office/powerpoint/2010/main" val="3965226341"/>
              </p:ext>
            </p:extLst>
          </p:nvPr>
        </p:nvGraphicFramePr>
        <p:xfrm>
          <a:off x="563734" y="1544335"/>
          <a:ext cx="7577829" cy="1615440"/>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863448">
                  <a:extLst>
                    <a:ext uri="{9D8B030D-6E8A-4147-A177-3AD203B41FA5}">
                      <a16:colId xmlns:a16="http://schemas.microsoft.com/office/drawing/2014/main" val="1940701617"/>
                    </a:ext>
                  </a:extLst>
                </a:gridCol>
                <a:gridCol w="2188438">
                  <a:extLst>
                    <a:ext uri="{9D8B030D-6E8A-4147-A177-3AD203B41FA5}">
                      <a16:colId xmlns:a16="http://schemas.microsoft.com/office/drawing/2014/main" val="588752309"/>
                    </a:ext>
                  </a:extLst>
                </a:gridCol>
              </a:tblGrid>
              <a:tr h="302596">
                <a:tc gridSpan="3">
                  <a:txBody>
                    <a:bodyPr/>
                    <a:lstStyle/>
                    <a:p>
                      <a:pPr algn="ctr"/>
                      <a:r>
                        <a:rPr lang="en-US" b="1">
                          <a:solidFill>
                            <a:sysClr val="windowText" lastClr="000000"/>
                          </a:solidFill>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1043697">
                <a:tc>
                  <a:txBody>
                    <a:bodyPr/>
                    <a:lstStyle/>
                    <a:p>
                      <a:pPr algn="ctr"/>
                      <a:r>
                        <a:rPr lang="en-US" sz="1400" b="1"/>
                        <a:t>Development Partner (supplier)</a:t>
                      </a:r>
                    </a:p>
                    <a:p>
                      <a:pPr algn="ctr"/>
                      <a:r>
                        <a:rPr lang="en-US" sz="1400" b="1">
                          <a:solidFill>
                            <a:srgbClr val="FF0000"/>
                          </a:solidFill>
                        </a:rPr>
                        <a:t>UNDP BPPS NCE</a:t>
                      </a:r>
                    </a:p>
                    <a:p>
                      <a:pPr algn="ctr"/>
                      <a:r>
                        <a:rPr lang="en-US" sz="1400" b="1">
                          <a:solidFill>
                            <a:srgbClr val="FF0000"/>
                          </a:solidFill>
                        </a:rPr>
                        <a:t>(could be BPPS NCE PTA)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Project Executive</a:t>
                      </a:r>
                    </a:p>
                    <a:p>
                      <a:pPr algn="ctr"/>
                      <a:r>
                        <a:rPr lang="en-US" sz="1200" b="1" i="1"/>
                        <a:t>UN Agency or CSO</a:t>
                      </a:r>
                      <a:endParaRPr lang="en-US" sz="14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Beneficiary Representatives</a:t>
                      </a:r>
                    </a:p>
                    <a:p>
                      <a:pPr algn="ctr"/>
                      <a:endParaRPr lang="en-US" sz="1200" b="1" i="1"/>
                    </a:p>
                    <a:p>
                      <a:pPr algn="ctr"/>
                      <a:r>
                        <a:rPr lang="en-US" sz="1200" b="1" i="1"/>
                        <a:t>Civil society, industry associations. other ministries,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grpSp>
        <p:nvGrpSpPr>
          <p:cNvPr id="9" name="Group 8">
            <a:extLst>
              <a:ext uri="{FF2B5EF4-FFF2-40B4-BE49-F238E27FC236}">
                <a16:creationId xmlns:a16="http://schemas.microsoft.com/office/drawing/2014/main" id="{CEC4AD69-A805-451E-A57C-ABAA0EC2234B}"/>
              </a:ext>
            </a:extLst>
          </p:cNvPr>
          <p:cNvGrpSpPr/>
          <p:nvPr/>
        </p:nvGrpSpPr>
        <p:grpSpPr>
          <a:xfrm>
            <a:off x="563733" y="3294543"/>
            <a:ext cx="7597989" cy="3002143"/>
            <a:chOff x="1235883" y="3388964"/>
            <a:chExt cx="7597989" cy="3002143"/>
          </a:xfrm>
        </p:grpSpPr>
        <p:cxnSp>
          <p:nvCxnSpPr>
            <p:cNvPr id="10" name="Straight Connector 9">
              <a:extLst>
                <a:ext uri="{FF2B5EF4-FFF2-40B4-BE49-F238E27FC236}">
                  <a16:creationId xmlns:a16="http://schemas.microsoft.com/office/drawing/2014/main" id="{2E7D8A6D-D587-47EE-850F-32AB90E643B8}"/>
                </a:ext>
              </a:extLst>
            </p:cNvPr>
            <p:cNvCxnSpPr>
              <a:cxnSpLocks/>
            </p:cNvCxnSpPr>
            <p:nvPr/>
          </p:nvCxnSpPr>
          <p:spPr>
            <a:xfrm>
              <a:off x="4974561" y="3388964"/>
              <a:ext cx="1" cy="184595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1235883" y="3629169"/>
              <a:ext cx="2436821" cy="1205778"/>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Assurance</a:t>
              </a:r>
            </a:p>
            <a:p>
              <a:pPr marR="0" lvl="0" algn="ctr" defTabSz="457200" rtl="0" eaLnBrk="1" fontAlgn="auto" latinLnBrk="0" hangingPunct="1">
                <a:lnSpc>
                  <a:spcPct val="100000"/>
                </a:lnSpc>
                <a:spcBef>
                  <a:spcPts val="0"/>
                </a:spcBef>
                <a:spcAft>
                  <a:spcPts val="0"/>
                </a:spcAft>
                <a:buClrTx/>
                <a:buSzTx/>
                <a:tabLst/>
                <a:defRPr/>
              </a:pPr>
              <a:r>
                <a:rPr lang="en-US" sz="1400" b="1">
                  <a:solidFill>
                    <a:srgbClr val="FF0000"/>
                  </a:solidFill>
                  <a:latin typeface="Calibri" panose="020F0502020204030204"/>
                </a:rPr>
                <a:t>Cannot be same UNDP person supporting Project Board (could be BPPS NCE RTA)</a:t>
              </a:r>
              <a:endPar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E959FB9-DF22-4896-89F6-E2C4B0A76167}"/>
                </a:ext>
              </a:extLst>
            </p:cNvPr>
            <p:cNvSpPr/>
            <p:nvPr/>
          </p:nvSpPr>
          <p:spPr>
            <a:xfrm>
              <a:off x="4016796" y="3782775"/>
              <a:ext cx="2482005" cy="942378"/>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Implementing Partner</a:t>
              </a:r>
            </a:p>
            <a:p>
              <a:pPr lvl="0" algn="ctr">
                <a:defRPr/>
              </a:pPr>
              <a:r>
                <a:rPr lang="en-US" sz="1400" b="1" i="1">
                  <a:solidFill>
                    <a:schemeClr val="tx1"/>
                  </a:solidFill>
                </a:rPr>
                <a:t>UN Agency or CSO executes the project</a:t>
              </a:r>
            </a:p>
          </p:txBody>
        </p:sp>
        <p:sp>
          <p:nvSpPr>
            <p:cNvPr id="14" name="Rectangle 13">
              <a:extLst>
                <a:ext uri="{FF2B5EF4-FFF2-40B4-BE49-F238E27FC236}">
                  <a16:creationId xmlns:a16="http://schemas.microsoft.com/office/drawing/2014/main" id="{73E0C384-3741-4CE6-9BAA-06F65CBAD748}"/>
                </a:ext>
              </a:extLst>
            </p:cNvPr>
            <p:cNvSpPr/>
            <p:nvPr/>
          </p:nvSpPr>
          <p:spPr>
            <a:xfrm>
              <a:off x="6641801" y="3879007"/>
              <a:ext cx="2192071" cy="643207"/>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Support (e.g. Project Management Unit)</a:t>
              </a:r>
            </a:p>
          </p:txBody>
        </p:sp>
        <p:sp>
          <p:nvSpPr>
            <p:cNvPr id="15" name="Rectangle 14">
              <a:extLst>
                <a:ext uri="{FF2B5EF4-FFF2-40B4-BE49-F238E27FC236}">
                  <a16:creationId xmlns:a16="http://schemas.microsoft.com/office/drawing/2014/main" id="{4C1F6445-2883-4805-A0E7-C793BDC9C83B}"/>
                </a:ext>
              </a:extLst>
            </p:cNvPr>
            <p:cNvSpPr/>
            <p:nvPr/>
          </p:nvSpPr>
          <p:spPr>
            <a:xfrm>
              <a:off x="1235883" y="5336288"/>
              <a:ext cx="2377989"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rPr>
                <a:t>Responsible Party 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Calibri" panose="020F0502020204030204"/>
                </a:rPr>
                <a:t>(if applicable)</a:t>
              </a:r>
              <a:endParaRPr kumimoji="0" lang="en-US" sz="1400" b="1" i="0" u="none" strike="noStrike" kern="1200" cap="none" spc="0" normalizeH="0" baseline="0" noProof="0">
                <a:ln>
                  <a:noFill/>
                </a:ln>
                <a:solidFill>
                  <a:schemeClr val="tx1"/>
                </a:solidFill>
                <a:effectLst/>
                <a:uLnTx/>
                <a:uFillTx/>
                <a:latin typeface="Calibri" panose="020F0502020204030204"/>
              </a:endParaRPr>
            </a:p>
          </p:txBody>
        </p:sp>
        <p:sp>
          <p:nvSpPr>
            <p:cNvPr id="16" name="Rectangle 15">
              <a:extLst>
                <a:ext uri="{FF2B5EF4-FFF2-40B4-BE49-F238E27FC236}">
                  <a16:creationId xmlns:a16="http://schemas.microsoft.com/office/drawing/2014/main" id="{3B80CF87-326E-45E1-BD1D-479B78FBED9E}"/>
                </a:ext>
              </a:extLst>
            </p:cNvPr>
            <p:cNvSpPr/>
            <p:nvPr/>
          </p:nvSpPr>
          <p:spPr>
            <a:xfrm>
              <a:off x="4016799" y="5336288"/>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763421" y="5329703"/>
              <a:ext cx="2050291"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2211286" y="5129068"/>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a:stCxn id="13" idx="3"/>
              <a:endCxn id="14" idx="1"/>
            </p:cNvCxnSpPr>
            <p:nvPr/>
          </p:nvCxnSpPr>
          <p:spPr>
            <a:xfrm flipV="1">
              <a:off x="6498801" y="4200611"/>
              <a:ext cx="143000" cy="53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1C1A6A2-58AE-48D7-AD6E-7B1034699365}"/>
              </a:ext>
            </a:extLst>
          </p:cNvPr>
          <p:cNvSpPr txBox="1"/>
          <p:nvPr/>
        </p:nvSpPr>
        <p:spPr>
          <a:xfrm>
            <a:off x="8485655" y="856357"/>
            <a:ext cx="3194440" cy="4031873"/>
          </a:xfrm>
          <a:prstGeom prst="rect">
            <a:avLst/>
          </a:prstGeom>
          <a:noFill/>
        </p:spPr>
        <p:txBody>
          <a:bodyPr wrap="square" rtlCol="0">
            <a:spAutoFit/>
          </a:bodyPr>
          <a:lstStyle/>
          <a:p>
            <a:pPr algn="ctr"/>
            <a:r>
              <a:rPr lang="en-US" sz="1600" b="1" dirty="0"/>
              <a:t>First line of defense</a:t>
            </a:r>
          </a:p>
          <a:p>
            <a:pPr marL="285750" indent="-285750">
              <a:buFont typeface="Arial" panose="020B0604020202020204" pitchFamily="34" charset="0"/>
              <a:buChar char="•"/>
            </a:pPr>
            <a:r>
              <a:rPr lang="en-US" sz="1600" dirty="0"/>
              <a:t>If PTA on Project Board, RTA providing project assurance must be from different technical team not reporting to PTA on Project Board</a:t>
            </a:r>
          </a:p>
          <a:p>
            <a:pPr marL="285750" indent="-285750">
              <a:buFont typeface="Arial" panose="020B0604020202020204" pitchFamily="34" charset="0"/>
              <a:buChar char="•"/>
            </a:pPr>
            <a:r>
              <a:rPr lang="en-US" sz="1600" dirty="0"/>
              <a:t>UNDP function on Project Board must be BPPS NCE not Regional Hub.</a:t>
            </a:r>
          </a:p>
          <a:p>
            <a:endParaRPr lang="en-US" sz="1600" b="1" dirty="0"/>
          </a:p>
          <a:p>
            <a:pPr algn="ctr"/>
            <a:r>
              <a:rPr lang="en-US" sz="1600" b="1" dirty="0"/>
              <a:t>Second line of defense</a:t>
            </a:r>
          </a:p>
          <a:p>
            <a:pPr marL="285750" indent="-285750">
              <a:buFont typeface="Arial" panose="020B0604020202020204" pitchFamily="34" charset="0"/>
              <a:buChar char="•"/>
            </a:pPr>
            <a:r>
              <a:rPr lang="en-US" sz="1600" dirty="0"/>
              <a:t>UNDP NCE Executive Coordinator and BPPS Director can revoke DOA/cancel/suspend project or provide enhanced oversight</a:t>
            </a:r>
          </a:p>
        </p:txBody>
      </p:sp>
      <p:cxnSp>
        <p:nvCxnSpPr>
          <p:cNvPr id="19" name="Connector: Elbow 18">
            <a:extLst>
              <a:ext uri="{FF2B5EF4-FFF2-40B4-BE49-F238E27FC236}">
                <a16:creationId xmlns:a16="http://schemas.microsoft.com/office/drawing/2014/main" id="{8BD5998D-D852-4FE7-9B3E-827DC1FA9C4D}"/>
              </a:ext>
            </a:extLst>
          </p:cNvPr>
          <p:cNvCxnSpPr>
            <a:cxnSpLocks/>
          </p:cNvCxnSpPr>
          <p:nvPr/>
        </p:nvCxnSpPr>
        <p:spPr>
          <a:xfrm rot="10800000" flipV="1">
            <a:off x="1529898" y="3365273"/>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978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5" name="Picture 2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29">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7" name="Picture 31">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9" name="Rectangle 33">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5">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3" name="Rectangle 37">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9">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7" name="Picture 41">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39" name="Rectangle 43">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AA49E624-E18F-47A0-A052-4A0880BB9D67}"/>
              </a:ext>
            </a:extLst>
          </p:cNvPr>
          <p:cNvSpPr>
            <a:spLocks noGrp="1"/>
          </p:cNvSpPr>
          <p:nvPr>
            <p:ph type="ctrTitle" idx="4294967295"/>
          </p:nvPr>
        </p:nvSpPr>
        <p:spPr>
          <a:xfrm>
            <a:off x="4063113" y="1997765"/>
            <a:ext cx="5872891" cy="2696635"/>
          </a:xfrm>
        </p:spPr>
        <p:txBody>
          <a:bodyPr vert="horz" lIns="91440" tIns="45720" rIns="91440" bIns="45720" rtlCol="0" anchor="b">
            <a:normAutofit/>
          </a:bodyPr>
          <a:lstStyle/>
          <a:p>
            <a:pPr algn="r"/>
            <a:r>
              <a:rPr lang="en-US" sz="4700">
                <a:solidFill>
                  <a:srgbClr val="FFFFFF"/>
                </a:solidFill>
              </a:rPr>
              <a:t>Options </a:t>
            </a:r>
            <a:br>
              <a:rPr lang="en-US" sz="4700">
                <a:solidFill>
                  <a:srgbClr val="FFFFFF"/>
                </a:solidFill>
              </a:rPr>
            </a:br>
            <a:r>
              <a:rPr lang="en-US" sz="4700">
                <a:solidFill>
                  <a:srgbClr val="FFFFFF"/>
                </a:solidFill>
              </a:rPr>
              <a:t>Segregation of oversight / execution</a:t>
            </a:r>
          </a:p>
        </p:txBody>
      </p:sp>
      <p:pic>
        <p:nvPicPr>
          <p:cNvPr id="41" name="Picture 45">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43" name="Rectangle 47">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02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80A928-9E60-6B41-B4C1-4C420EC2B7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0B75E-D519-3948-91DF-C69A805207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24" name="Canvas 39">
            <a:extLst>
              <a:ext uri="{FF2B5EF4-FFF2-40B4-BE49-F238E27FC236}">
                <a16:creationId xmlns:a16="http://schemas.microsoft.com/office/drawing/2014/main" id="{19E1BCB7-7C66-4126-A878-EA416BAEE762}"/>
              </a:ext>
            </a:extLst>
          </p:cNvPr>
          <p:cNvGrpSpPr/>
          <p:nvPr/>
        </p:nvGrpSpPr>
        <p:grpSpPr>
          <a:xfrm>
            <a:off x="210831" y="429158"/>
            <a:ext cx="11475477" cy="5712073"/>
            <a:chOff x="0" y="0"/>
            <a:chExt cx="5179060" cy="4168775"/>
          </a:xfrm>
        </p:grpSpPr>
        <p:sp>
          <p:nvSpPr>
            <p:cNvPr id="28" name="Rectangle 27">
              <a:extLst>
                <a:ext uri="{FF2B5EF4-FFF2-40B4-BE49-F238E27FC236}">
                  <a16:creationId xmlns:a16="http://schemas.microsoft.com/office/drawing/2014/main" id="{8EFFA7B9-9A57-4723-A132-4FF45529CCE0}"/>
                </a:ext>
              </a:extLst>
            </p:cNvPr>
            <p:cNvSpPr/>
            <p:nvPr/>
          </p:nvSpPr>
          <p:spPr>
            <a:xfrm>
              <a:off x="0" y="0"/>
              <a:ext cx="5179060" cy="4168775"/>
            </a:xfrm>
            <a:prstGeom prst="rect">
              <a:avLst/>
            </a:prstGeom>
            <a:noFill/>
          </p:spPr>
        </p:sp>
        <p:sp>
          <p:nvSpPr>
            <p:cNvPr id="30" name="Rectangle 29">
              <a:extLst>
                <a:ext uri="{FF2B5EF4-FFF2-40B4-BE49-F238E27FC236}">
                  <a16:creationId xmlns:a16="http://schemas.microsoft.com/office/drawing/2014/main" id="{92A032EE-54DB-4E4F-987B-5F2E9FD53EDE}"/>
                </a:ext>
              </a:extLst>
            </p:cNvPr>
            <p:cNvSpPr>
              <a:spLocks noChangeArrowheads="1"/>
            </p:cNvSpPr>
            <p:nvPr/>
          </p:nvSpPr>
          <p:spPr bwMode="auto">
            <a:xfrm>
              <a:off x="2808571" y="2159172"/>
              <a:ext cx="1008077" cy="355918"/>
            </a:xfrm>
            <a:prstGeom prst="rect">
              <a:avLst/>
            </a:prstGeom>
            <a:solidFill>
              <a:srgbClr val="92D05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91440" tIns="45720" rIns="91440" bIns="45720" anchor="t" anchorCtr="0" upright="1">
              <a:no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BPPS Nature Climate and Energy</a:t>
              </a:r>
            </a:p>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050" b="1">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R="0" lvl="0" algn="ctr" defTabSz="457200" rtl="0" eaLnBrk="1" fontAlgn="auto" latinLnBrk="0" hangingPunct="1">
                <a:lnSpc>
                  <a:spcPct val="100000"/>
                </a:lnSpc>
                <a:spcBef>
                  <a:spcPts val="0"/>
                </a:spcBef>
                <a:spcAft>
                  <a:spcPts val="300"/>
                </a:spcAft>
                <a:buClrTx/>
                <a:buSzTx/>
                <a:tabLst/>
                <a:defRPr/>
              </a:pPr>
              <a:endParaRPr kumimoji="0" lang="en-US" sz="105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171450" marR="0" lvl="0" indent="-171450" algn="ctr"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lang="en-US" sz="1050" b="1">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171450" marR="0" lvl="0" indent="-171450" algn="ctr"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088E6993-65AC-42CE-B3FA-A9D8C7EE5E41}"/>
                </a:ext>
              </a:extLst>
            </p:cNvPr>
            <p:cNvSpPr>
              <a:spLocks noChangeArrowheads="1"/>
            </p:cNvSpPr>
            <p:nvPr/>
          </p:nvSpPr>
          <p:spPr bwMode="auto">
            <a:xfrm>
              <a:off x="158815" y="2390782"/>
              <a:ext cx="785820" cy="293305"/>
            </a:xfrm>
            <a:prstGeom prst="rect">
              <a:avLst/>
            </a:prstGeom>
            <a:solidFill>
              <a:srgbClr val="FF99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91440" tIns="45720" rIns="91440" bIns="45720" anchor="t" anchorCtr="0" upright="1">
              <a:no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Project Board</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2" name="AutoShape 347">
              <a:extLst>
                <a:ext uri="{FF2B5EF4-FFF2-40B4-BE49-F238E27FC236}">
                  <a16:creationId xmlns:a16="http://schemas.microsoft.com/office/drawing/2014/main" id="{5E24B23D-64E5-4D55-BB67-ED9C4E207F70}"/>
                </a:ext>
              </a:extLst>
            </p:cNvPr>
            <p:cNvCxnSpPr>
              <a:cxnSpLocks noChangeShapeType="1"/>
            </p:cNvCxnSpPr>
            <p:nvPr/>
          </p:nvCxnSpPr>
          <p:spPr bwMode="auto">
            <a:xfrm>
              <a:off x="2719142" y="436488"/>
              <a:ext cx="9860" cy="267233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3" name="Rectangle 32">
              <a:extLst>
                <a:ext uri="{FF2B5EF4-FFF2-40B4-BE49-F238E27FC236}">
                  <a16:creationId xmlns:a16="http://schemas.microsoft.com/office/drawing/2014/main" id="{0C0246E9-8116-45EC-8435-B5252B0D322B}"/>
                </a:ext>
              </a:extLst>
            </p:cNvPr>
            <p:cNvSpPr>
              <a:spLocks noChangeArrowheads="1"/>
            </p:cNvSpPr>
            <p:nvPr/>
          </p:nvSpPr>
          <p:spPr bwMode="auto">
            <a:xfrm>
              <a:off x="152476" y="985841"/>
              <a:ext cx="785820" cy="341636"/>
            </a:xfrm>
            <a:prstGeom prst="rect">
              <a:avLst/>
            </a:prstGeom>
            <a:solidFill>
              <a:srgbClr val="FFC000"/>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91440" tIns="45720" rIns="91440" bIns="45720" anchor="t" anchorCtr="0" upright="1">
              <a:no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UNDP Project Assurance </a:t>
              </a: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34" name="AutoShape 351">
              <a:extLst>
                <a:ext uri="{FF2B5EF4-FFF2-40B4-BE49-F238E27FC236}">
                  <a16:creationId xmlns:a16="http://schemas.microsoft.com/office/drawing/2014/main" id="{92AB2704-52A0-4FFD-A02D-61D99A1F6350}"/>
                </a:ext>
              </a:extLst>
            </p:cNvPr>
            <p:cNvSpPr>
              <a:spLocks noChangeArrowheads="1"/>
            </p:cNvSpPr>
            <p:nvPr/>
          </p:nvSpPr>
          <p:spPr bwMode="auto">
            <a:xfrm>
              <a:off x="58044" y="35901"/>
              <a:ext cx="5015573" cy="342906"/>
            </a:xfrm>
            <a:prstGeom prst="roundRect">
              <a:avLst>
                <a:gd name="adj" fmla="val 16667"/>
              </a:avLst>
            </a:prstGeom>
            <a:solidFill>
              <a:srgbClr val="99CCFF"/>
            </a:solidFill>
            <a:ln w="9525">
              <a:solidFill>
                <a:srgbClr val="000000"/>
              </a:solidFill>
              <a:round/>
              <a:headEnd/>
              <a:tailEnd/>
            </a:ln>
          </p:spPr>
          <p:txBody>
            <a:bodyPr rot="0" vert="horz" wrap="square" lIns="91440" tIns="45720" rIns="91440" bIns="45720" anchor="t" anchorCtr="0" upright="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UNDP Governance Arrangements for GCF and GEF Projects</a:t>
              </a: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9" name="AutoShape 19">
              <a:extLst>
                <a:ext uri="{FF2B5EF4-FFF2-40B4-BE49-F238E27FC236}">
                  <a16:creationId xmlns:a16="http://schemas.microsoft.com/office/drawing/2014/main" id="{AFAA0D5D-EEEF-4321-A96F-F7CA84CA0112}"/>
                </a:ext>
              </a:extLst>
            </p:cNvPr>
            <p:cNvCxnSpPr>
              <a:cxnSpLocks noChangeShapeType="1"/>
            </p:cNvCxnSpPr>
            <p:nvPr/>
          </p:nvCxnSpPr>
          <p:spPr bwMode="auto">
            <a:xfrm flipH="1">
              <a:off x="152476" y="3363579"/>
              <a:ext cx="4921854" cy="18041"/>
            </a:xfrm>
            <a:prstGeom prst="straightConnector1">
              <a:avLst/>
            </a:prstGeom>
            <a:noFill/>
            <a:ln w="9525" cap="rnd">
              <a:solidFill>
                <a:srgbClr val="000000"/>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40" name="Rectangle 39">
              <a:extLst>
                <a:ext uri="{FF2B5EF4-FFF2-40B4-BE49-F238E27FC236}">
                  <a16:creationId xmlns:a16="http://schemas.microsoft.com/office/drawing/2014/main" id="{2F06A893-D08A-44CD-87B9-40CD885DF56E}"/>
                </a:ext>
              </a:extLst>
            </p:cNvPr>
            <p:cNvSpPr>
              <a:spLocks noChangeArrowheads="1"/>
            </p:cNvSpPr>
            <p:nvPr/>
          </p:nvSpPr>
          <p:spPr bwMode="auto">
            <a:xfrm>
              <a:off x="2808571" y="1070375"/>
              <a:ext cx="1008077" cy="342907"/>
            </a:xfrm>
            <a:prstGeom prst="rect">
              <a:avLst/>
            </a:prstGeom>
            <a:solidFill>
              <a:schemeClr val="accent4">
                <a:lumMod val="40000"/>
                <a:lumOff val="60000"/>
              </a:schemeClr>
            </a:solidFill>
            <a:ln w="9525">
              <a:solidFill>
                <a:srgbClr val="000000"/>
              </a:solidFill>
              <a:miter lim="800000"/>
              <a:headEnd/>
              <a:tailEnd/>
            </a:ln>
            <a:effectLst>
              <a:outerShdw dist="107763" dir="2700000" algn="ctr" rotWithShape="0">
                <a:srgbClr val="808080">
                  <a:alpha val="50000"/>
                </a:srgbClr>
              </a:outerShdw>
            </a:effectLst>
          </p:spPr>
          <p:txBody>
            <a:bodyPr rot="0" vert="horz" wrap="square" lIns="91440" tIns="45720" rIns="91440" bIns="45720" anchor="t" anchorCtr="0" upright="1">
              <a:no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Regional Bureau</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grpSp>
      <p:sp>
        <p:nvSpPr>
          <p:cNvPr id="4" name="Rectangle 18">
            <a:extLst>
              <a:ext uri="{FF2B5EF4-FFF2-40B4-BE49-F238E27FC236}">
                <a16:creationId xmlns:a16="http://schemas.microsoft.com/office/drawing/2014/main" id="{BBD21EB8-EE22-456C-8109-5F6E673642C0}"/>
              </a:ext>
            </a:extLst>
          </p:cNvPr>
          <p:cNvSpPr>
            <a:spLocks noChangeArrowheads="1"/>
          </p:cNvSpPr>
          <p:nvPr/>
        </p:nvSpPr>
        <p:spPr bwMode="auto">
          <a:xfrm>
            <a:off x="2250132" y="31956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8">
            <a:extLst>
              <a:ext uri="{FF2B5EF4-FFF2-40B4-BE49-F238E27FC236}">
                <a16:creationId xmlns:a16="http://schemas.microsoft.com/office/drawing/2014/main" id="{70B1C5E6-026B-4A24-A008-E898C3D094C0}"/>
              </a:ext>
            </a:extLst>
          </p:cNvPr>
          <p:cNvSpPr>
            <a:spLocks noChangeArrowheads="1"/>
          </p:cNvSpPr>
          <p:nvPr/>
        </p:nvSpPr>
        <p:spPr bwMode="auto">
          <a:xfrm>
            <a:off x="2250132" y="68515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F9C566D-BB81-437C-A4A6-6CC0C10DD902}"/>
              </a:ext>
            </a:extLst>
          </p:cNvPr>
          <p:cNvSpPr txBox="1"/>
          <p:nvPr/>
        </p:nvSpPr>
        <p:spPr>
          <a:xfrm>
            <a:off x="2503048" y="1012418"/>
            <a:ext cx="2020168" cy="646331"/>
          </a:xfrm>
          <a:prstGeom prst="rect">
            <a:avLst/>
          </a:prstGeom>
          <a:noFill/>
        </p:spPr>
        <p:txBody>
          <a:bodyPr wrap="none" rtlCol="0">
            <a:spAutoFit/>
          </a:bodyPr>
          <a:lstStyle/>
          <a:p>
            <a:pPr algn="ctr"/>
            <a:r>
              <a:rPr lang="en-US" b="1"/>
              <a:t>Oversight </a:t>
            </a:r>
          </a:p>
          <a:p>
            <a:r>
              <a:rPr lang="en-US"/>
              <a:t>First line of defense</a:t>
            </a:r>
          </a:p>
        </p:txBody>
      </p:sp>
      <p:sp>
        <p:nvSpPr>
          <p:cNvPr id="29" name="TextBox 28">
            <a:extLst>
              <a:ext uri="{FF2B5EF4-FFF2-40B4-BE49-F238E27FC236}">
                <a16:creationId xmlns:a16="http://schemas.microsoft.com/office/drawing/2014/main" id="{16776050-D530-4058-B5A0-D53B26ACF746}"/>
              </a:ext>
            </a:extLst>
          </p:cNvPr>
          <p:cNvSpPr txBox="1"/>
          <p:nvPr/>
        </p:nvSpPr>
        <p:spPr>
          <a:xfrm>
            <a:off x="7746371" y="988596"/>
            <a:ext cx="2393476" cy="646331"/>
          </a:xfrm>
          <a:prstGeom prst="rect">
            <a:avLst/>
          </a:prstGeom>
          <a:noFill/>
        </p:spPr>
        <p:txBody>
          <a:bodyPr wrap="none" rtlCol="0">
            <a:spAutoFit/>
          </a:bodyPr>
          <a:lstStyle/>
          <a:p>
            <a:pPr algn="ctr"/>
            <a:r>
              <a:rPr lang="en-US" b="1"/>
              <a:t>Oversight </a:t>
            </a:r>
          </a:p>
          <a:p>
            <a:r>
              <a:rPr lang="en-US"/>
              <a:t>Second line of defense</a:t>
            </a:r>
          </a:p>
        </p:txBody>
      </p:sp>
      <p:sp>
        <p:nvSpPr>
          <p:cNvPr id="44" name="Rectangle 43">
            <a:extLst>
              <a:ext uri="{FF2B5EF4-FFF2-40B4-BE49-F238E27FC236}">
                <a16:creationId xmlns:a16="http://schemas.microsoft.com/office/drawing/2014/main" id="{3153F5F5-D135-4126-B5FC-B6F516FB74CD}"/>
              </a:ext>
            </a:extLst>
          </p:cNvPr>
          <p:cNvSpPr/>
          <p:nvPr/>
        </p:nvSpPr>
        <p:spPr>
          <a:xfrm>
            <a:off x="951868" y="5442166"/>
            <a:ext cx="2192071" cy="566799"/>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Calibri" panose="020F0502020204030204" pitchFamily="34" charset="0"/>
                <a:cs typeface="Calibri" panose="020F0502020204030204" pitchFamily="34" charset="0"/>
              </a:rPr>
              <a:t>Project Management Unit</a:t>
            </a: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575757"/>
              </a:solidFill>
              <a:effectLst/>
              <a:uLnTx/>
              <a:uFillTx/>
              <a:latin typeface="Tw Cen MT" panose="020B0602020104020603"/>
              <a:ea typeface="+mn-ea"/>
              <a:cs typeface="+mn-cs"/>
            </a:endParaRPr>
          </a:p>
        </p:txBody>
      </p:sp>
      <p:sp>
        <p:nvSpPr>
          <p:cNvPr id="45" name="TextBox 44">
            <a:extLst>
              <a:ext uri="{FF2B5EF4-FFF2-40B4-BE49-F238E27FC236}">
                <a16:creationId xmlns:a16="http://schemas.microsoft.com/office/drawing/2014/main" id="{A3E1B487-2E95-4A03-BBF0-389F9BF2C58D}"/>
              </a:ext>
            </a:extLst>
          </p:cNvPr>
          <p:cNvSpPr txBox="1"/>
          <p:nvPr/>
        </p:nvSpPr>
        <p:spPr>
          <a:xfrm>
            <a:off x="5538347" y="5049714"/>
            <a:ext cx="1115305" cy="369332"/>
          </a:xfrm>
          <a:prstGeom prst="rect">
            <a:avLst/>
          </a:prstGeom>
          <a:noFill/>
        </p:spPr>
        <p:txBody>
          <a:bodyPr wrap="none" rtlCol="0">
            <a:spAutoFit/>
          </a:bodyPr>
          <a:lstStyle/>
          <a:p>
            <a:pPr algn="ctr"/>
            <a:r>
              <a:rPr lang="en-US" b="1"/>
              <a:t>Execution</a:t>
            </a:r>
          </a:p>
        </p:txBody>
      </p:sp>
      <p:sp>
        <p:nvSpPr>
          <p:cNvPr id="46" name="TextBox 45">
            <a:extLst>
              <a:ext uri="{FF2B5EF4-FFF2-40B4-BE49-F238E27FC236}">
                <a16:creationId xmlns:a16="http://schemas.microsoft.com/office/drawing/2014/main" id="{ECEE89C9-C632-475F-AEC4-D7B87D6EE7AD}"/>
              </a:ext>
            </a:extLst>
          </p:cNvPr>
          <p:cNvSpPr txBox="1"/>
          <p:nvPr/>
        </p:nvSpPr>
        <p:spPr>
          <a:xfrm>
            <a:off x="8753475" y="1700955"/>
            <a:ext cx="3027927" cy="1384995"/>
          </a:xfrm>
          <a:prstGeom prst="rect">
            <a:avLst/>
          </a:prstGeom>
          <a:noFill/>
        </p:spPr>
        <p:txBody>
          <a:bodyPr wrap="square" rtlCol="0">
            <a:spAutoFit/>
          </a:bodyPr>
          <a:lstStyle/>
          <a:p>
            <a:r>
              <a:rPr lang="en-US" sz="1400" b="1"/>
              <a:t>General RBX oversight functions</a:t>
            </a:r>
            <a:r>
              <a:rPr lang="en-US" sz="1400"/>
              <a:t>:</a:t>
            </a:r>
          </a:p>
          <a:p>
            <a:pPr marL="285750" indent="-285750">
              <a:buFont typeface="Arial" panose="020B0604020202020204" pitchFamily="34" charset="0"/>
              <a:buChar char="•"/>
            </a:pPr>
            <a:r>
              <a:rPr lang="en-US" sz="1400"/>
              <a:t>UNDP compliance checks</a:t>
            </a:r>
          </a:p>
          <a:p>
            <a:pPr marL="285750" indent="-285750">
              <a:buFont typeface="Arial" panose="020B0604020202020204" pitchFamily="34" charset="0"/>
              <a:buChar char="•"/>
            </a:pPr>
            <a:r>
              <a:rPr lang="en-US" sz="1400"/>
              <a:t>Portfolio level oversight</a:t>
            </a:r>
          </a:p>
          <a:p>
            <a:pPr marL="285750" indent="-285750">
              <a:buFont typeface="Arial" panose="020B0604020202020204" pitchFamily="34" charset="0"/>
              <a:buChar char="•"/>
            </a:pPr>
            <a:r>
              <a:rPr lang="en-US" sz="1400"/>
              <a:t>Enhanced oversight</a:t>
            </a:r>
          </a:p>
          <a:p>
            <a:pPr marL="285750" indent="-285750">
              <a:buFont typeface="Arial" panose="020B0604020202020204" pitchFamily="34" charset="0"/>
              <a:buChar char="•"/>
            </a:pPr>
            <a:r>
              <a:rPr lang="en-US" sz="1400"/>
              <a:t>Cancel/suspend project</a:t>
            </a:r>
          </a:p>
          <a:p>
            <a:pPr marL="285750" indent="-285750">
              <a:buFont typeface="Arial" panose="020B0604020202020204" pitchFamily="34" charset="0"/>
              <a:buChar char="•"/>
            </a:pPr>
            <a:r>
              <a:rPr lang="en-US" sz="1400"/>
              <a:t>Escalate to UNDP Risk Committee</a:t>
            </a:r>
          </a:p>
        </p:txBody>
      </p:sp>
      <p:sp>
        <p:nvSpPr>
          <p:cNvPr id="47" name="TextBox 46">
            <a:extLst>
              <a:ext uri="{FF2B5EF4-FFF2-40B4-BE49-F238E27FC236}">
                <a16:creationId xmlns:a16="http://schemas.microsoft.com/office/drawing/2014/main" id="{D4DF92E9-4471-4774-B7F6-24C3DBC5B310}"/>
              </a:ext>
            </a:extLst>
          </p:cNvPr>
          <p:cNvSpPr txBox="1"/>
          <p:nvPr/>
        </p:nvSpPr>
        <p:spPr>
          <a:xfrm>
            <a:off x="2480044" y="1684704"/>
            <a:ext cx="3744523" cy="2246769"/>
          </a:xfrm>
          <a:prstGeom prst="rect">
            <a:avLst/>
          </a:prstGeom>
          <a:noFill/>
        </p:spPr>
        <p:txBody>
          <a:bodyPr wrap="square" rtlCol="0">
            <a:spAutoFit/>
          </a:bodyPr>
          <a:lstStyle/>
          <a:p>
            <a:r>
              <a:rPr lang="en-US" sz="1400" b="1" dirty="0"/>
              <a:t>General UNDP project assurance</a:t>
            </a:r>
          </a:p>
          <a:p>
            <a:r>
              <a:rPr lang="en-US" sz="1400" b="1" dirty="0"/>
              <a:t>functions:</a:t>
            </a:r>
            <a:r>
              <a:rPr lang="en-US" sz="1400" dirty="0"/>
              <a:t> GCF/GEF Fee services</a:t>
            </a:r>
            <a:endParaRPr lang="en-US" sz="1400" b="1" dirty="0"/>
          </a:p>
          <a:p>
            <a:pPr marL="285750" indent="-285750">
              <a:buFont typeface="Arial" panose="020B0604020202020204" pitchFamily="34" charset="0"/>
              <a:buChar char="•"/>
            </a:pPr>
            <a:r>
              <a:rPr lang="en-US" sz="1400" dirty="0"/>
              <a:t>UNDP compliance (e.g., risk management; project QA; evaluations;  </a:t>
            </a:r>
          </a:p>
          <a:p>
            <a:pPr marL="285750" indent="-285750">
              <a:buFont typeface="Arial" panose="020B0604020202020204" pitchFamily="34" charset="0"/>
              <a:buChar char="•"/>
            </a:pPr>
            <a:r>
              <a:rPr lang="en-US" sz="1400" dirty="0"/>
              <a:t>GCF/GEF compliance (e.g., quality assurance of APR, Interim Evaluation, Terminal Evaluation, core indicators etc..)</a:t>
            </a:r>
          </a:p>
          <a:p>
            <a:pPr marL="285750" indent="-285750">
              <a:buFont typeface="Arial" panose="020B0604020202020204" pitchFamily="34" charset="0"/>
              <a:buChar char="•"/>
            </a:pPr>
            <a:r>
              <a:rPr lang="en-US" sz="1400" dirty="0"/>
              <a:t>Technical oversight</a:t>
            </a:r>
          </a:p>
          <a:p>
            <a:pPr marL="285750" indent="-285750">
              <a:buFont typeface="Arial" panose="020B0604020202020204" pitchFamily="34" charset="0"/>
              <a:buChar char="•"/>
            </a:pPr>
            <a:r>
              <a:rPr lang="en-US" sz="1400" dirty="0"/>
              <a:t>Quality assurance of project</a:t>
            </a:r>
          </a:p>
          <a:p>
            <a:pPr marL="285750" indent="-285750">
              <a:buFont typeface="Arial" panose="020B0604020202020204" pitchFamily="34" charset="0"/>
              <a:buChar char="•"/>
            </a:pPr>
            <a:endParaRPr lang="en-US" sz="1400" dirty="0"/>
          </a:p>
        </p:txBody>
      </p:sp>
      <p:sp>
        <p:nvSpPr>
          <p:cNvPr id="48" name="TextBox 47">
            <a:extLst>
              <a:ext uri="{FF2B5EF4-FFF2-40B4-BE49-F238E27FC236}">
                <a16:creationId xmlns:a16="http://schemas.microsoft.com/office/drawing/2014/main" id="{A053AAF0-6361-4D81-942C-F6D33CCBF120}"/>
              </a:ext>
            </a:extLst>
          </p:cNvPr>
          <p:cNvSpPr txBox="1"/>
          <p:nvPr/>
        </p:nvSpPr>
        <p:spPr>
          <a:xfrm>
            <a:off x="8753475" y="3066625"/>
            <a:ext cx="3496018" cy="2031325"/>
          </a:xfrm>
          <a:prstGeom prst="rect">
            <a:avLst/>
          </a:prstGeom>
          <a:noFill/>
        </p:spPr>
        <p:txBody>
          <a:bodyPr wrap="square" rtlCol="0">
            <a:spAutoFit/>
          </a:bodyPr>
          <a:lstStyle/>
          <a:p>
            <a:r>
              <a:rPr lang="en-US" sz="1400" b="1" dirty="0"/>
              <a:t>General BPPS NCE oversight functions</a:t>
            </a:r>
            <a:r>
              <a:rPr lang="en-US" sz="1400" dirty="0"/>
              <a:t>: </a:t>
            </a:r>
          </a:p>
          <a:p>
            <a:r>
              <a:rPr lang="en-US" sz="1400" dirty="0"/>
              <a:t>GCF/GEF Fee services</a:t>
            </a:r>
          </a:p>
          <a:p>
            <a:pPr marL="285750" indent="-285750">
              <a:buFont typeface="Arial" panose="020B0604020202020204" pitchFamily="34" charset="0"/>
              <a:buChar char="•"/>
            </a:pPr>
            <a:r>
              <a:rPr lang="en-US" sz="1400" dirty="0"/>
              <a:t>GCF/GEF compliance checks</a:t>
            </a:r>
          </a:p>
          <a:p>
            <a:pPr marL="285750" indent="-285750">
              <a:buFont typeface="Arial" panose="020B0604020202020204" pitchFamily="34" charset="0"/>
              <a:buChar char="•"/>
            </a:pPr>
            <a:r>
              <a:rPr lang="en-US" sz="1400" dirty="0"/>
              <a:t>Technical oversight</a:t>
            </a:r>
          </a:p>
          <a:p>
            <a:pPr marL="285750" indent="-285750">
              <a:buFont typeface="Arial" panose="020B0604020202020204" pitchFamily="34" charset="0"/>
              <a:buChar char="•"/>
            </a:pPr>
            <a:r>
              <a:rPr lang="en-US" sz="1400" dirty="0"/>
              <a:t>Revoke project DOA </a:t>
            </a:r>
          </a:p>
          <a:p>
            <a:pPr marL="285750" indent="-285750">
              <a:buFont typeface="Arial" panose="020B0604020202020204" pitchFamily="34" charset="0"/>
              <a:buChar char="•"/>
            </a:pPr>
            <a:r>
              <a:rPr lang="en-US" sz="1400" dirty="0"/>
              <a:t>Approve/reject project amendments</a:t>
            </a:r>
          </a:p>
          <a:p>
            <a:pPr marL="285750" indent="-285750">
              <a:buFont typeface="Arial" panose="020B0604020202020204" pitchFamily="34" charset="0"/>
              <a:buChar char="•"/>
            </a:pPr>
            <a:r>
              <a:rPr lang="en-US" sz="1400" dirty="0"/>
              <a:t>Enhanced oversight</a:t>
            </a:r>
          </a:p>
          <a:p>
            <a:pPr marL="285750" indent="-285750">
              <a:buFont typeface="Arial" panose="020B0604020202020204" pitchFamily="34" charset="0"/>
              <a:buChar char="•"/>
            </a:pPr>
            <a:r>
              <a:rPr lang="en-US" sz="1400" dirty="0"/>
              <a:t>Cancel/suspend project</a:t>
            </a:r>
          </a:p>
          <a:p>
            <a:pPr marL="285750" indent="-285750">
              <a:buFont typeface="Arial" panose="020B0604020202020204" pitchFamily="34" charset="0"/>
              <a:buChar char="•"/>
            </a:pPr>
            <a:r>
              <a:rPr lang="en-US" sz="1400" dirty="0"/>
              <a:t>Escalate to UNDP Risk Committee</a:t>
            </a:r>
          </a:p>
        </p:txBody>
      </p:sp>
      <p:sp>
        <p:nvSpPr>
          <p:cNvPr id="49" name="TextBox 48">
            <a:extLst>
              <a:ext uri="{FF2B5EF4-FFF2-40B4-BE49-F238E27FC236}">
                <a16:creationId xmlns:a16="http://schemas.microsoft.com/office/drawing/2014/main" id="{30C25292-7CCF-4411-8815-A7BB3ED067D3}"/>
              </a:ext>
            </a:extLst>
          </p:cNvPr>
          <p:cNvSpPr txBox="1"/>
          <p:nvPr/>
        </p:nvSpPr>
        <p:spPr>
          <a:xfrm>
            <a:off x="2501054" y="3635031"/>
            <a:ext cx="3523504" cy="1384995"/>
          </a:xfrm>
          <a:prstGeom prst="rect">
            <a:avLst/>
          </a:prstGeom>
          <a:noFill/>
        </p:spPr>
        <p:txBody>
          <a:bodyPr wrap="square" rtlCol="0">
            <a:spAutoFit/>
          </a:bodyPr>
          <a:lstStyle/>
          <a:p>
            <a:r>
              <a:rPr lang="en-US" sz="1400" b="1" dirty="0"/>
              <a:t>General Project Board functions</a:t>
            </a:r>
            <a:r>
              <a:rPr lang="en-US" sz="1400" dirty="0"/>
              <a:t>: UNDP role on project board GCF/GEF Fee service</a:t>
            </a:r>
          </a:p>
          <a:p>
            <a:pPr marL="285750" lvl="0" indent="-2857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Oversight of project execution (including COS)</a:t>
            </a:r>
          </a:p>
          <a:p>
            <a:pPr marL="285750" lvl="0" indent="-2857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Approval key project execution decisions</a:t>
            </a:r>
          </a:p>
          <a:p>
            <a:pPr marL="285750" lvl="0" indent="-2857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Quality assurance of project</a:t>
            </a:r>
          </a:p>
        </p:txBody>
      </p:sp>
      <p:sp>
        <p:nvSpPr>
          <p:cNvPr id="50" name="Rectangle 49">
            <a:extLst>
              <a:ext uri="{FF2B5EF4-FFF2-40B4-BE49-F238E27FC236}">
                <a16:creationId xmlns:a16="http://schemas.microsoft.com/office/drawing/2014/main" id="{FFE4E889-E46A-4DFD-9B05-44AF6906D726}"/>
              </a:ext>
            </a:extLst>
          </p:cNvPr>
          <p:cNvSpPr/>
          <p:nvPr/>
        </p:nvSpPr>
        <p:spPr>
          <a:xfrm>
            <a:off x="3356407" y="5564826"/>
            <a:ext cx="2192071" cy="366733"/>
          </a:xfrm>
          <a:prstGeom prst="rect">
            <a:avLst/>
          </a:prstGeom>
          <a:solidFill>
            <a:srgbClr val="FFFF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Responsible Parties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575757"/>
              </a:solidFill>
              <a:effectLst/>
              <a:uLnTx/>
              <a:uFillTx/>
              <a:latin typeface="Tw Cen MT" panose="020B0602020104020603"/>
              <a:ea typeface="+mn-ea"/>
              <a:cs typeface="+mn-cs"/>
            </a:endParaRPr>
          </a:p>
        </p:txBody>
      </p:sp>
      <p:sp>
        <p:nvSpPr>
          <p:cNvPr id="51" name="Rectangle 50">
            <a:extLst>
              <a:ext uri="{FF2B5EF4-FFF2-40B4-BE49-F238E27FC236}">
                <a16:creationId xmlns:a16="http://schemas.microsoft.com/office/drawing/2014/main" id="{3309609B-B36C-4AFE-9E6E-74859307FBCA}"/>
              </a:ext>
            </a:extLst>
          </p:cNvPr>
          <p:cNvSpPr/>
          <p:nvPr/>
        </p:nvSpPr>
        <p:spPr>
          <a:xfrm>
            <a:off x="5760946" y="5564826"/>
            <a:ext cx="2743200" cy="365126"/>
          </a:xfrm>
          <a:prstGeom prst="rect">
            <a:avLst/>
          </a:prstGeom>
          <a:solidFill>
            <a:srgbClr val="FFFF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UNDP project support to NIM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575757"/>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089622FF-D4F0-4C59-A5E8-94384882136B}"/>
              </a:ext>
            </a:extLst>
          </p:cNvPr>
          <p:cNvSpPr/>
          <p:nvPr/>
        </p:nvSpPr>
        <p:spPr>
          <a:xfrm>
            <a:off x="8869596" y="5128696"/>
            <a:ext cx="3192587" cy="1384995"/>
          </a:xfrm>
          <a:prstGeom prst="rect">
            <a:avLst/>
          </a:prstGeom>
        </p:spPr>
        <p:txBody>
          <a:bodyPr wrap="square">
            <a:spAutoFit/>
          </a:bodyPr>
          <a:lstStyle/>
          <a:p>
            <a:r>
              <a:rPr lang="en-US" sz="1400" b="1" dirty="0"/>
              <a:t>General execution functions:</a:t>
            </a:r>
          </a:p>
          <a:p>
            <a:pPr marL="285750" lvl="0" indent="-2857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Day-to-day execution and management of the project</a:t>
            </a:r>
          </a:p>
          <a:p>
            <a:pPr marL="285750" lvl="0" indent="-285750">
              <a:buFont typeface="Arial" panose="020B0604020202020204" pitchFamily="34" charset="0"/>
              <a:buChar char="•"/>
              <a:defRPr/>
            </a:pPr>
            <a:r>
              <a:rPr lang="en-US" sz="1400" dirty="0">
                <a:solidFill>
                  <a:srgbClr val="000000"/>
                </a:solidFill>
                <a:latin typeface="Calibri" panose="020F0502020204030204" pitchFamily="34" charset="0"/>
                <a:cs typeface="Calibri" panose="020F0502020204030204" pitchFamily="34" charset="0"/>
              </a:rPr>
              <a:t>Report on the project</a:t>
            </a:r>
          </a:p>
          <a:p>
            <a:pPr marL="285750" lvl="0" indent="-285750">
              <a:buFont typeface="Arial" panose="020B0604020202020204" pitchFamily="34" charset="0"/>
              <a:buChar char="•"/>
              <a:defRPr/>
            </a:pPr>
            <a:r>
              <a:rPr lang="en-US" sz="1400" b="1" dirty="0">
                <a:solidFill>
                  <a:srgbClr val="000000"/>
                </a:solidFill>
                <a:latin typeface="Calibri" panose="020F0502020204030204" pitchFamily="34" charset="0"/>
                <a:cs typeface="Calibri" panose="020F0502020204030204" pitchFamily="34" charset="0"/>
              </a:rPr>
              <a:t>Charged to project budget not GEF/GCF Fee</a:t>
            </a:r>
          </a:p>
        </p:txBody>
      </p:sp>
      <p:sp>
        <p:nvSpPr>
          <p:cNvPr id="2" name="TextBox 1">
            <a:extLst>
              <a:ext uri="{FF2B5EF4-FFF2-40B4-BE49-F238E27FC236}">
                <a16:creationId xmlns:a16="http://schemas.microsoft.com/office/drawing/2014/main" id="{257A5ABF-9FE5-48F0-A6E6-1DF6F07C652E}"/>
              </a:ext>
            </a:extLst>
          </p:cNvPr>
          <p:cNvSpPr txBox="1"/>
          <p:nvPr/>
        </p:nvSpPr>
        <p:spPr>
          <a:xfrm>
            <a:off x="548679" y="6443369"/>
            <a:ext cx="8937908" cy="307777"/>
          </a:xfrm>
          <a:prstGeom prst="rect">
            <a:avLst/>
          </a:prstGeom>
          <a:noFill/>
        </p:spPr>
        <p:txBody>
          <a:bodyPr wrap="square" rtlCol="0">
            <a:spAutoFit/>
          </a:bodyPr>
          <a:lstStyle/>
          <a:p>
            <a:r>
              <a:rPr lang="en-US" sz="1400" dirty="0"/>
              <a:t>Note the Third Line of defense is comprised of independent OAI, IEO and other UNDP bodies. </a:t>
            </a:r>
          </a:p>
        </p:txBody>
      </p:sp>
    </p:spTree>
    <p:extLst>
      <p:ext uri="{BB962C8B-B14F-4D97-AF65-F5344CB8AC3E}">
        <p14:creationId xmlns:p14="http://schemas.microsoft.com/office/powerpoint/2010/main" val="2006959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4D2D73D2-DFA3-411B-B88B-BD80D1A2BFF3}"/>
              </a:ext>
            </a:extLst>
          </p:cNvPr>
          <p:cNvSpPr/>
          <p:nvPr/>
        </p:nvSpPr>
        <p:spPr>
          <a:xfrm>
            <a:off x="144487" y="4036825"/>
            <a:ext cx="9270324" cy="2706609"/>
          </a:xfrm>
          <a:prstGeom prst="roundRect">
            <a:avLst/>
          </a:prstGeom>
          <a:solidFill>
            <a:schemeClr val="bg1"/>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Tw Cen MT" panose="020B0602020104020603"/>
              <a:ea typeface="+mn-ea"/>
              <a:cs typeface="+mn-cs"/>
            </a:endParaRPr>
          </a:p>
        </p:txBody>
      </p:sp>
      <p:sp>
        <p:nvSpPr>
          <p:cNvPr id="32" name="Rectangle: Rounded Corners 31">
            <a:extLst>
              <a:ext uri="{FF2B5EF4-FFF2-40B4-BE49-F238E27FC236}">
                <a16:creationId xmlns:a16="http://schemas.microsoft.com/office/drawing/2014/main" id="{BF2F524F-63DD-4172-98B8-76A82A04B618}"/>
              </a:ext>
            </a:extLst>
          </p:cNvPr>
          <p:cNvSpPr/>
          <p:nvPr/>
        </p:nvSpPr>
        <p:spPr>
          <a:xfrm>
            <a:off x="144487" y="1314711"/>
            <a:ext cx="9270324" cy="2416368"/>
          </a:xfrm>
          <a:prstGeom prst="roundRect">
            <a:avLst/>
          </a:prstGeom>
          <a:solidFill>
            <a:schemeClr val="bg1"/>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cxnSp>
        <p:nvCxnSpPr>
          <p:cNvPr id="10" name="Straight Connector 9">
            <a:extLst>
              <a:ext uri="{FF2B5EF4-FFF2-40B4-BE49-F238E27FC236}">
                <a16:creationId xmlns:a16="http://schemas.microsoft.com/office/drawing/2014/main" id="{2E7D8A6D-D587-47EE-850F-32AB90E643B8}"/>
              </a:ext>
            </a:extLst>
          </p:cNvPr>
          <p:cNvCxnSpPr>
            <a:cxnSpLocks/>
            <a:endCxn id="16" idx="0"/>
          </p:cNvCxnSpPr>
          <p:nvPr/>
        </p:nvCxnSpPr>
        <p:spPr>
          <a:xfrm>
            <a:off x="5411633" y="2522895"/>
            <a:ext cx="23996" cy="302786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a:endCxn id="14" idx="1"/>
          </p:cNvCxnSpPr>
          <p:nvPr/>
        </p:nvCxnSpPr>
        <p:spPr>
          <a:xfrm>
            <a:off x="6108177" y="4752557"/>
            <a:ext cx="9373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89866" y="-315110"/>
            <a:ext cx="10597209" cy="1210071"/>
          </a:xfrm>
        </p:spPr>
        <p:txBody>
          <a:bodyPr/>
          <a:lstStyle/>
          <a:p>
            <a:r>
              <a:rPr lang="en-US"/>
              <a:t>Segregation of oversight and execution in project governance arrangements</a:t>
            </a:r>
          </a:p>
        </p:txBody>
      </p:sp>
      <p:sp>
        <p:nvSpPr>
          <p:cNvPr id="5" name="Slide Number Placeholder 4">
            <a:extLst>
              <a:ext uri="{FF2B5EF4-FFF2-40B4-BE49-F238E27FC236}">
                <a16:creationId xmlns:a16="http://schemas.microsoft.com/office/drawing/2014/main" id="{4980A928-9E60-6B41-B4C1-4C420EC2B7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F0B75E-D519-3948-91DF-C69A80520791}" type="slidenum">
              <a:rPr kumimoji="0" lang="en-US" sz="1200" b="0" i="0" u="none" strike="noStrike" kern="1200" cap="none" spc="0" normalizeH="0" baseline="0" noProof="0" smtClean="0">
                <a:ln>
                  <a:noFill/>
                </a:ln>
                <a:solidFill>
                  <a:srgbClr val="575757">
                    <a:tint val="75000"/>
                  </a:srgbClr>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575757">
                  <a:tint val="75000"/>
                </a:srgbClr>
              </a:solidFill>
              <a:effectLst/>
              <a:uLnTx/>
              <a:uFillTx/>
              <a:latin typeface="Tw Cen MT" panose="020B0602020104020603"/>
              <a:ea typeface="+mn-ea"/>
              <a:cs typeface="+mn-cs"/>
            </a:endParaRP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1482558" y="702400"/>
            <a:ext cx="7932253"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nvGraphicFramePr>
        <p:xfrm>
          <a:off x="1659770" y="1448790"/>
          <a:ext cx="7577829" cy="1309847"/>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525943">
                  <a:extLst>
                    <a:ext uri="{9D8B030D-6E8A-4147-A177-3AD203B41FA5}">
                      <a16:colId xmlns:a16="http://schemas.microsoft.com/office/drawing/2014/main" val="1940701617"/>
                    </a:ext>
                  </a:extLst>
                </a:gridCol>
                <a:gridCol w="2525943">
                  <a:extLst>
                    <a:ext uri="{9D8B030D-6E8A-4147-A177-3AD203B41FA5}">
                      <a16:colId xmlns:a16="http://schemas.microsoft.com/office/drawing/2014/main" val="588752309"/>
                    </a:ext>
                  </a:extLst>
                </a:gridCol>
              </a:tblGrid>
              <a:tr h="342850">
                <a:tc gridSpan="3">
                  <a:txBody>
                    <a:bodyPr/>
                    <a:lstStyle/>
                    <a:p>
                      <a:pPr algn="ctr"/>
                      <a:r>
                        <a:rPr lang="en-US" b="1">
                          <a:solidFill>
                            <a:sysClr val="windowText" lastClr="000000"/>
                          </a:solidFill>
                          <a:latin typeface="Calibri" panose="020F0502020204030204" pitchFamily="34" charset="0"/>
                          <a:cs typeface="Calibri" panose="020F0502020204030204" pitchFamily="34" charset="0"/>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944087">
                <a:tc>
                  <a:txBody>
                    <a:bodyPr/>
                    <a:lstStyle/>
                    <a:p>
                      <a:pPr algn="ctr"/>
                      <a:r>
                        <a:rPr lang="en-US" sz="1400" b="1">
                          <a:solidFill>
                            <a:srgbClr val="000000"/>
                          </a:solidFill>
                          <a:latin typeface="Calibri" panose="020F0502020204030204" pitchFamily="34" charset="0"/>
                          <a:cs typeface="Calibri" panose="020F0502020204030204" pitchFamily="34" charset="0"/>
                        </a:rPr>
                        <a:t>Development Partner (supplier)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solidFill>
                            <a:srgbClr val="000000"/>
                          </a:solidFill>
                          <a:latin typeface="Calibri" panose="020F0502020204030204" pitchFamily="34" charset="0"/>
                          <a:cs typeface="Calibri" panose="020F0502020204030204" pitchFamily="34" charset="0"/>
                        </a:rPr>
                        <a:t>Project Executive</a:t>
                      </a:r>
                    </a:p>
                    <a:p>
                      <a:pPr algn="ctr"/>
                      <a:r>
                        <a:rPr lang="en-US" sz="1200" b="1" i="1">
                          <a:solidFill>
                            <a:srgbClr val="000000"/>
                          </a:solidFill>
                          <a:latin typeface="Calibri" panose="020F0502020204030204" pitchFamily="34" charset="0"/>
                          <a:cs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solidFill>
                            <a:srgbClr val="000000"/>
                          </a:solidFill>
                          <a:latin typeface="Calibri" panose="020F0502020204030204" pitchFamily="34" charset="0"/>
                          <a:cs typeface="Calibri" panose="020F0502020204030204" pitchFamily="34" charset="0"/>
                        </a:rPr>
                        <a:t>Beneficiary Representatives</a:t>
                      </a:r>
                    </a:p>
                    <a:p>
                      <a:pPr algn="ctr"/>
                      <a:endParaRPr lang="en-US" sz="1400" b="1">
                        <a:solidFill>
                          <a:srgbClr val="0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cxnSp>
        <p:nvCxnSpPr>
          <p:cNvPr id="11" name="Connector: Elbow 10">
            <a:extLst>
              <a:ext uri="{FF2B5EF4-FFF2-40B4-BE49-F238E27FC236}">
                <a16:creationId xmlns:a16="http://schemas.microsoft.com/office/drawing/2014/main" id="{5BA5CFA4-2AC1-40A7-814F-C3E7B16A06AD}"/>
              </a:ext>
            </a:extLst>
          </p:cNvPr>
          <p:cNvCxnSpPr>
            <a:cxnSpLocks/>
          </p:cNvCxnSpPr>
          <p:nvPr/>
        </p:nvCxnSpPr>
        <p:spPr>
          <a:xfrm rot="10800000" flipV="1">
            <a:off x="2352405" y="2867303"/>
            <a:ext cx="3048296" cy="207160"/>
          </a:xfrm>
          <a:prstGeom prst="bentConnector3">
            <a:avLst>
              <a:gd name="adj1" fmla="val 9815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519382" y="2966275"/>
            <a:ext cx="3462047" cy="586550"/>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UNDP Project Assurance</a:t>
            </a:r>
          </a:p>
        </p:txBody>
      </p:sp>
      <p:sp>
        <p:nvSpPr>
          <p:cNvPr id="13" name="Rectangle 12">
            <a:extLst>
              <a:ext uri="{FF2B5EF4-FFF2-40B4-BE49-F238E27FC236}">
                <a16:creationId xmlns:a16="http://schemas.microsoft.com/office/drawing/2014/main" id="{6E959FB9-DF22-4896-89F6-E2C4B0A76167}"/>
              </a:ext>
            </a:extLst>
          </p:cNvPr>
          <p:cNvSpPr/>
          <p:nvPr/>
        </p:nvSpPr>
        <p:spPr>
          <a:xfrm>
            <a:off x="4315597" y="4291337"/>
            <a:ext cx="2192071" cy="816811"/>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575757"/>
              </a:solidFill>
              <a:effectLst/>
              <a:uLnTx/>
              <a:uFillTx/>
              <a:latin typeface="Tw Cen MT" panose="020B0602020104020603"/>
              <a:ea typeface="+mn-ea"/>
              <a:cs typeface="+mn-cs"/>
            </a:endParaRPr>
          </a:p>
        </p:txBody>
      </p:sp>
      <p:sp>
        <p:nvSpPr>
          <p:cNvPr id="14" name="Rectangle 13">
            <a:extLst>
              <a:ext uri="{FF2B5EF4-FFF2-40B4-BE49-F238E27FC236}">
                <a16:creationId xmlns:a16="http://schemas.microsoft.com/office/drawing/2014/main" id="{73E0C384-3741-4CE6-9BAA-06F65CBAD748}"/>
              </a:ext>
            </a:extLst>
          </p:cNvPr>
          <p:cNvSpPr/>
          <p:nvPr/>
        </p:nvSpPr>
        <p:spPr>
          <a:xfrm>
            <a:off x="7045528" y="4289790"/>
            <a:ext cx="2192071" cy="925533"/>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Project Support (e.g. Project Management Unit</a:t>
            </a:r>
            <a:r>
              <a:rPr kumimoji="0" lang="en-US" sz="1400" b="1" i="0" u="none" strike="noStrike" kern="1200" cap="none" spc="0" normalizeH="0" baseline="0" noProof="0">
                <a:ln>
                  <a:noFill/>
                </a:ln>
                <a:solidFill>
                  <a:srgbClr val="575757"/>
                </a:solidFill>
                <a:effectLst/>
                <a:uLnTx/>
                <a:uFillTx/>
                <a:latin typeface="Tw Cen MT" panose="020B0602020104020603"/>
                <a:ea typeface="+mn-ea"/>
                <a:cs typeface="+mn-cs"/>
              </a:rPr>
              <a:t>)</a:t>
            </a:r>
          </a:p>
        </p:txBody>
      </p:sp>
      <p:sp>
        <p:nvSpPr>
          <p:cNvPr id="15" name="Rectangle 14">
            <a:extLst>
              <a:ext uri="{FF2B5EF4-FFF2-40B4-BE49-F238E27FC236}">
                <a16:creationId xmlns:a16="http://schemas.microsoft.com/office/drawing/2014/main" id="{4C1F6445-2883-4805-A0E7-C793BDC9C83B}"/>
              </a:ext>
            </a:extLst>
          </p:cNvPr>
          <p:cNvSpPr/>
          <p:nvPr/>
        </p:nvSpPr>
        <p:spPr>
          <a:xfrm>
            <a:off x="1560830" y="5550756"/>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UNDP project support to NIM if requested by 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(if applicable)</a:t>
            </a:r>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3B80CF87-326E-45E1-BD1D-479B78FBED9E}"/>
              </a:ext>
            </a:extLst>
          </p:cNvPr>
          <p:cNvSpPr/>
          <p:nvPr/>
        </p:nvSpPr>
        <p:spPr>
          <a:xfrm>
            <a:off x="4194626" y="5550756"/>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(if applicable</a:t>
            </a:r>
            <a:r>
              <a:rPr kumimoji="0" lang="en-US" sz="1400" b="1" i="0" u="none" strike="noStrike" kern="1200" cap="none" spc="0" normalizeH="0" baseline="0" noProof="0">
                <a:ln>
                  <a:noFill/>
                </a:ln>
                <a:solidFill>
                  <a:srgbClr val="575757"/>
                </a:solidFill>
                <a:effectLst/>
                <a:uLnTx/>
                <a:uFillTx/>
                <a:latin typeface="Calibri" panose="020F0502020204030204" pitchFamily="34" charset="0"/>
                <a:ea typeface="+mn-ea"/>
                <a:cs typeface="Calibri" panose="020F050202020403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75757"/>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828421" y="5550756"/>
            <a:ext cx="2392439"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(others can be added as needed)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75757"/>
              </a:solidFill>
              <a:effectLst/>
              <a:uLnTx/>
              <a:uFillTx/>
              <a:latin typeface="Tw Cen MT" panose="020B0602020104020603"/>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2641484" y="5345885"/>
            <a:ext cx="2763275" cy="194371"/>
          </a:xfrm>
          <a:prstGeom prst="bentConnector3">
            <a:avLst>
              <a:gd name="adj1" fmla="val 99347"/>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6256E09-5B4D-4AD4-88B9-7DAAB3153874}"/>
              </a:ext>
            </a:extLst>
          </p:cNvPr>
          <p:cNvCxnSpPr>
            <a:cxnSpLocks/>
          </p:cNvCxnSpPr>
          <p:nvPr/>
        </p:nvCxnSpPr>
        <p:spPr>
          <a:xfrm>
            <a:off x="5389769" y="5353020"/>
            <a:ext cx="2650914" cy="197736"/>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E2DF5581-4B92-4156-B4E4-36B5C7C3BD00}"/>
              </a:ext>
            </a:extLst>
          </p:cNvPr>
          <p:cNvSpPr txBox="1">
            <a:spLocks/>
          </p:cNvSpPr>
          <p:nvPr/>
        </p:nvSpPr>
        <p:spPr>
          <a:xfrm>
            <a:off x="144487" y="1091608"/>
            <a:ext cx="2041912" cy="1791769"/>
          </a:xfrm>
          <a:prstGeom prst="rect">
            <a:avLst/>
          </a:prstGeom>
          <a:ln w="28575">
            <a:noFill/>
          </a:ln>
        </p:spPr>
        <p:txBody>
          <a:bodyPr vert="horz" wrap="square" lIns="360000" tIns="360000" rIns="360000" bIns="180000" rtlCol="0" anchor="ctr">
            <a:spAutoFit/>
          </a:bodyPr>
          <a:lstStyle>
            <a:lvl1pPr algn="l" defTabSz="914400" rtl="0" eaLnBrk="1" latinLnBrk="0" hangingPunct="1">
              <a:lnSpc>
                <a:spcPct val="90000"/>
              </a:lnSpc>
              <a:spcBef>
                <a:spcPct val="0"/>
              </a:spcBef>
              <a:buNone/>
              <a:defRPr sz="2400" b="1" i="0" kern="1200">
                <a:solidFill>
                  <a:srgbClr val="0061AD"/>
                </a:solidFill>
                <a:latin typeface="DIN Next LT Pro" panose="020B05030202030502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DIN Next LT Pro" panose="020B0503020203050203" pitchFamily="34" charset="77"/>
                <a:ea typeface="+mj-ea"/>
                <a:cs typeface="+mj-cs"/>
              </a:rPr>
              <a:t>Oversight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DIN Next LT Pro" panose="020B0503020203050203" pitchFamily="34" charset="77"/>
                <a:ea typeface="+mj-ea"/>
                <a:cs typeface="+mj-cs"/>
              </a:rPr>
              <a:t>&amp; approval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DIN Next LT Pro" panose="020B0503020203050203" pitchFamily="34" charset="77"/>
                <a:ea typeface="+mj-ea"/>
                <a:cs typeface="+mj-cs"/>
              </a:rPr>
              <a:t>of key execution decisions</a:t>
            </a:r>
          </a:p>
        </p:txBody>
      </p:sp>
      <p:sp>
        <p:nvSpPr>
          <p:cNvPr id="37" name="Title 1">
            <a:extLst>
              <a:ext uri="{FF2B5EF4-FFF2-40B4-BE49-F238E27FC236}">
                <a16:creationId xmlns:a16="http://schemas.microsoft.com/office/drawing/2014/main" id="{3A92B6B2-3B8E-4ABA-8FB6-4D56D69306CC}"/>
              </a:ext>
            </a:extLst>
          </p:cNvPr>
          <p:cNvSpPr txBox="1">
            <a:spLocks/>
          </p:cNvSpPr>
          <p:nvPr/>
        </p:nvSpPr>
        <p:spPr>
          <a:xfrm>
            <a:off x="110563" y="3855819"/>
            <a:ext cx="2041912" cy="794572"/>
          </a:xfrm>
          <a:prstGeom prst="rect">
            <a:avLst/>
          </a:prstGeom>
          <a:ln w="28575">
            <a:noFill/>
          </a:ln>
        </p:spPr>
        <p:txBody>
          <a:bodyPr vert="horz" wrap="square" lIns="360000" tIns="360000" rIns="360000" bIns="180000" rtlCol="0" anchor="ctr">
            <a:spAutoFit/>
          </a:bodyPr>
          <a:lstStyle>
            <a:lvl1pPr algn="l" defTabSz="914400" rtl="0" eaLnBrk="1" latinLnBrk="0" hangingPunct="1">
              <a:lnSpc>
                <a:spcPct val="90000"/>
              </a:lnSpc>
              <a:spcBef>
                <a:spcPct val="0"/>
              </a:spcBef>
              <a:buNone/>
              <a:defRPr sz="2400" b="1" i="0" kern="1200">
                <a:solidFill>
                  <a:srgbClr val="0061AD"/>
                </a:solidFill>
                <a:latin typeface="DIN Next LT Pro" panose="020B05030202030502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DIN Next LT Pro" panose="020B0503020203050203" pitchFamily="34" charset="77"/>
                <a:ea typeface="+mj-ea"/>
                <a:cs typeface="+mj-cs"/>
              </a:rPr>
              <a:t>Execution</a:t>
            </a:r>
          </a:p>
        </p:txBody>
      </p:sp>
      <p:sp>
        <p:nvSpPr>
          <p:cNvPr id="3" name="Rectangle 2">
            <a:extLst>
              <a:ext uri="{FF2B5EF4-FFF2-40B4-BE49-F238E27FC236}">
                <a16:creationId xmlns:a16="http://schemas.microsoft.com/office/drawing/2014/main" id="{D2944A9D-76A4-4C08-89CF-BE445EEB85EF}"/>
              </a:ext>
            </a:extLst>
          </p:cNvPr>
          <p:cNvSpPr/>
          <p:nvPr/>
        </p:nvSpPr>
        <p:spPr>
          <a:xfrm>
            <a:off x="110563" y="3819372"/>
            <a:ext cx="9454944" cy="14009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27" name="TextBox 26">
            <a:extLst>
              <a:ext uri="{FF2B5EF4-FFF2-40B4-BE49-F238E27FC236}">
                <a16:creationId xmlns:a16="http://schemas.microsoft.com/office/drawing/2014/main" id="{A44CECEA-865D-40D0-8694-6228B6F66C94}"/>
              </a:ext>
            </a:extLst>
          </p:cNvPr>
          <p:cNvSpPr txBox="1"/>
          <p:nvPr/>
        </p:nvSpPr>
        <p:spPr>
          <a:xfrm>
            <a:off x="9758437" y="837516"/>
            <a:ext cx="2338777" cy="263149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Separation: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UNDP role on Project Board oversees project execution to ensure compliance with UNDP and GCF/GEF policies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Support to UNDP role on Project Board cannot be from same people who provide project assurance or execution</a:t>
            </a:r>
          </a:p>
        </p:txBody>
      </p:sp>
      <p:sp>
        <p:nvSpPr>
          <p:cNvPr id="4" name="Arrow: Right 3">
            <a:extLst>
              <a:ext uri="{FF2B5EF4-FFF2-40B4-BE49-F238E27FC236}">
                <a16:creationId xmlns:a16="http://schemas.microsoft.com/office/drawing/2014/main" id="{D1D8E53B-D143-4453-80F9-DC90B722E110}"/>
              </a:ext>
            </a:extLst>
          </p:cNvPr>
          <p:cNvSpPr/>
          <p:nvPr/>
        </p:nvSpPr>
        <p:spPr>
          <a:xfrm flipH="1">
            <a:off x="9372897" y="2270601"/>
            <a:ext cx="378188" cy="3651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30" name="TextBox 29">
            <a:extLst>
              <a:ext uri="{FF2B5EF4-FFF2-40B4-BE49-F238E27FC236}">
                <a16:creationId xmlns:a16="http://schemas.microsoft.com/office/drawing/2014/main" id="{82504CEF-B78F-45DE-9318-C6539F232499}"/>
              </a:ext>
            </a:extLst>
          </p:cNvPr>
          <p:cNvSpPr txBox="1"/>
          <p:nvPr/>
        </p:nvSpPr>
        <p:spPr>
          <a:xfrm>
            <a:off x="9732902" y="3851308"/>
            <a:ext cx="2459098" cy="286232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Separation: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UNDP role in execution  performed by a department/unit that is not involved project assurance functions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rgbClr val="000000"/>
                </a:solidFill>
                <a:latin typeface="Calibri" panose="020F0502020204030204" pitchFamily="34" charset="0"/>
                <a:cs typeface="Calibri" panose="020F0502020204030204" pitchFamily="34" charset="0"/>
              </a:rPr>
              <a:t>O</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versight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of execution support can</a:t>
            </a:r>
            <a:r>
              <a:rPr lang="en-US" sz="1500" dirty="0">
                <a:solidFill>
                  <a:srgbClr val="000000"/>
                </a:solidFill>
                <a:latin typeface="Calibri" panose="020F0502020204030204" pitchFamily="34" charset="0"/>
                <a:cs typeface="Calibri" panose="020F0502020204030204" pitchFamily="34" charset="0"/>
              </a:rPr>
              <a:t>not be done by same people who provide project assurance or who support the RR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Arrow: Right 30">
            <a:extLst>
              <a:ext uri="{FF2B5EF4-FFF2-40B4-BE49-F238E27FC236}">
                <a16:creationId xmlns:a16="http://schemas.microsoft.com/office/drawing/2014/main" id="{CB29824E-ECCC-4089-B7D0-662EF103D2DC}"/>
              </a:ext>
            </a:extLst>
          </p:cNvPr>
          <p:cNvSpPr/>
          <p:nvPr/>
        </p:nvSpPr>
        <p:spPr>
          <a:xfrm flipH="1">
            <a:off x="9409524" y="5032760"/>
            <a:ext cx="378188" cy="3651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D9E5E9F8-38DF-486F-A365-8AD3F9F65C1D}"/>
              </a:ext>
            </a:extLst>
          </p:cNvPr>
          <p:cNvSpPr txBox="1"/>
          <p:nvPr/>
        </p:nvSpPr>
        <p:spPr>
          <a:xfrm>
            <a:off x="10361853" y="3472024"/>
            <a:ext cx="21482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75757"/>
                </a:solidFill>
                <a:effectLst/>
                <a:uLnTx/>
                <a:uFillTx/>
                <a:latin typeface="Tw Cen MT" panose="020B0602020104020603"/>
                <a:ea typeface="+mn-ea"/>
                <a:cs typeface="+mn-cs"/>
              </a:rPr>
              <a:t>Firewall</a:t>
            </a:r>
            <a:r>
              <a:rPr kumimoji="0" lang="en-US" sz="1800" b="0" i="0" u="none" strike="noStrike" kern="1200" cap="none" spc="0" normalizeH="0" baseline="0" noProof="0" dirty="0">
                <a:ln>
                  <a:noFill/>
                </a:ln>
                <a:solidFill>
                  <a:srgbClr val="575757"/>
                </a:solidFill>
                <a:effectLst/>
                <a:uLnTx/>
                <a:uFillTx/>
                <a:latin typeface="Tw Cen MT" panose="020B0602020104020603"/>
                <a:ea typeface="+mn-ea"/>
                <a:cs typeface="+mn-cs"/>
              </a:rPr>
              <a:t> </a:t>
            </a:r>
          </a:p>
        </p:txBody>
      </p:sp>
      <p:cxnSp>
        <p:nvCxnSpPr>
          <p:cNvPr id="23" name="Straight Arrow Connector 22">
            <a:extLst>
              <a:ext uri="{FF2B5EF4-FFF2-40B4-BE49-F238E27FC236}">
                <a16:creationId xmlns:a16="http://schemas.microsoft.com/office/drawing/2014/main" id="{46E9631D-7B49-4F0B-B846-A7F121FB9402}"/>
              </a:ext>
            </a:extLst>
          </p:cNvPr>
          <p:cNvCxnSpPr>
            <a:cxnSpLocks/>
            <a:stCxn id="6" idx="1"/>
          </p:cNvCxnSpPr>
          <p:nvPr/>
        </p:nvCxnSpPr>
        <p:spPr>
          <a:xfrm flipH="1">
            <a:off x="9598619" y="3656690"/>
            <a:ext cx="763234" cy="18466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13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37279" y="-64595"/>
            <a:ext cx="11154621" cy="877672"/>
          </a:xfrm>
        </p:spPr>
        <p:txBody>
          <a:bodyPr/>
          <a:lstStyle/>
          <a:p>
            <a:r>
              <a:rPr lang="en-US" dirty="0"/>
              <a:t>Full NIM with Government as Implementing Partner</a:t>
            </a: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563734" y="876011"/>
            <a:ext cx="7577829"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a:solidFill>
                  <a:srgbClr val="000000"/>
                </a:solidFill>
                <a:latin typeface="Calibri" panose="020F0502020204030204" pitchFamily="34" charset="0"/>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extLst>
              <p:ext uri="{D42A27DB-BD31-4B8C-83A1-F6EECF244321}">
                <p14:modId xmlns:p14="http://schemas.microsoft.com/office/powerpoint/2010/main" val="283854613"/>
              </p:ext>
            </p:extLst>
          </p:nvPr>
        </p:nvGraphicFramePr>
        <p:xfrm>
          <a:off x="563734" y="1544335"/>
          <a:ext cx="7577829" cy="1309847"/>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525943">
                  <a:extLst>
                    <a:ext uri="{9D8B030D-6E8A-4147-A177-3AD203B41FA5}">
                      <a16:colId xmlns:a16="http://schemas.microsoft.com/office/drawing/2014/main" val="1940701617"/>
                    </a:ext>
                  </a:extLst>
                </a:gridCol>
                <a:gridCol w="2525943">
                  <a:extLst>
                    <a:ext uri="{9D8B030D-6E8A-4147-A177-3AD203B41FA5}">
                      <a16:colId xmlns:a16="http://schemas.microsoft.com/office/drawing/2014/main" val="588752309"/>
                    </a:ext>
                  </a:extLst>
                </a:gridCol>
              </a:tblGrid>
              <a:tr h="342850">
                <a:tc gridSpan="3">
                  <a:txBody>
                    <a:bodyPr/>
                    <a:lstStyle/>
                    <a:p>
                      <a:pPr algn="ctr"/>
                      <a:r>
                        <a:rPr lang="en-US" b="1">
                          <a:solidFill>
                            <a:sysClr val="windowText" lastClr="000000"/>
                          </a:solidFill>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944087">
                <a:tc>
                  <a:txBody>
                    <a:bodyPr/>
                    <a:lstStyle/>
                    <a:p>
                      <a:pPr algn="ctr"/>
                      <a:r>
                        <a:rPr lang="en-US" sz="1400" b="1"/>
                        <a:t>Development Partner (supplier)</a:t>
                      </a:r>
                    </a:p>
                    <a:p>
                      <a:pPr algn="ctr"/>
                      <a:r>
                        <a:rPr lang="en-US" sz="1400" b="1">
                          <a:solidFill>
                            <a:srgbClr val="FF0000"/>
                          </a:solidFill>
                        </a:rPr>
                        <a:t>UNDP Resident Representative (RR)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Project Executive</a:t>
                      </a:r>
                    </a:p>
                    <a:p>
                      <a:pPr algn="ctr"/>
                      <a:r>
                        <a:rPr lang="en-US" sz="1200" b="1" i="1"/>
                        <a:t>Typically, senior representative of the national government entity; often it is supplemented by GCA rep.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Beneficiary Representatives</a:t>
                      </a:r>
                    </a:p>
                    <a:p>
                      <a:pPr algn="ctr"/>
                      <a:endParaRPr lang="en-US" sz="1200" b="1" i="1"/>
                    </a:p>
                    <a:p>
                      <a:pPr algn="ctr"/>
                      <a:r>
                        <a:rPr lang="en-US" sz="1200" b="1" i="1"/>
                        <a:t>Civil society, industry associations. other ministries,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grpSp>
        <p:nvGrpSpPr>
          <p:cNvPr id="9" name="Group 8">
            <a:extLst>
              <a:ext uri="{FF2B5EF4-FFF2-40B4-BE49-F238E27FC236}">
                <a16:creationId xmlns:a16="http://schemas.microsoft.com/office/drawing/2014/main" id="{CEC4AD69-A805-451E-A57C-ABAA0EC2234B}"/>
              </a:ext>
            </a:extLst>
          </p:cNvPr>
          <p:cNvGrpSpPr/>
          <p:nvPr/>
        </p:nvGrpSpPr>
        <p:grpSpPr>
          <a:xfrm>
            <a:off x="563733" y="2961259"/>
            <a:ext cx="7577829" cy="3335427"/>
            <a:chOff x="1235883" y="3055680"/>
            <a:chExt cx="7577829" cy="3335427"/>
          </a:xfrm>
        </p:grpSpPr>
        <p:cxnSp>
          <p:nvCxnSpPr>
            <p:cNvPr id="10" name="Straight Connector 9">
              <a:extLst>
                <a:ext uri="{FF2B5EF4-FFF2-40B4-BE49-F238E27FC236}">
                  <a16:creationId xmlns:a16="http://schemas.microsoft.com/office/drawing/2014/main" id="{2E7D8A6D-D587-47EE-850F-32AB90E643B8}"/>
                </a:ext>
              </a:extLst>
            </p:cNvPr>
            <p:cNvCxnSpPr>
              <a:cxnSpLocks/>
            </p:cNvCxnSpPr>
            <p:nvPr/>
          </p:nvCxnSpPr>
          <p:spPr>
            <a:xfrm>
              <a:off x="4974561" y="3055680"/>
              <a:ext cx="1" cy="223714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5BA5CFA4-2AC1-40A7-814F-C3E7B16A06AD}"/>
                </a:ext>
              </a:extLst>
            </p:cNvPr>
            <p:cNvCxnSpPr>
              <a:cxnSpLocks/>
            </p:cNvCxnSpPr>
            <p:nvPr/>
          </p:nvCxnSpPr>
          <p:spPr>
            <a:xfrm rot="10800000" flipV="1">
              <a:off x="3072537" y="3196171"/>
              <a:ext cx="1902024" cy="2210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1235883" y="3278286"/>
              <a:ext cx="2436821" cy="988085"/>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Assurance</a:t>
              </a:r>
            </a:p>
            <a:p>
              <a:pPr marR="0" lvl="0" algn="ctr"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rPr>
                <a:t>UNDP Country Office Environment Focal Point (EFP)</a:t>
              </a:r>
            </a:p>
          </p:txBody>
        </p:sp>
        <p:sp>
          <p:nvSpPr>
            <p:cNvPr id="13" name="Rectangle 12">
              <a:extLst>
                <a:ext uri="{FF2B5EF4-FFF2-40B4-BE49-F238E27FC236}">
                  <a16:creationId xmlns:a16="http://schemas.microsoft.com/office/drawing/2014/main" id="{6E959FB9-DF22-4896-89F6-E2C4B0A76167}"/>
                </a:ext>
              </a:extLst>
            </p:cNvPr>
            <p:cNvSpPr/>
            <p:nvPr/>
          </p:nvSpPr>
          <p:spPr>
            <a:xfrm>
              <a:off x="4100873" y="3681913"/>
              <a:ext cx="2192071" cy="803534"/>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National Government Entity</a:t>
              </a:r>
            </a:p>
          </p:txBody>
        </p:sp>
        <p:sp>
          <p:nvSpPr>
            <p:cNvPr id="14" name="Rectangle 13">
              <a:extLst>
                <a:ext uri="{FF2B5EF4-FFF2-40B4-BE49-F238E27FC236}">
                  <a16:creationId xmlns:a16="http://schemas.microsoft.com/office/drawing/2014/main" id="{73E0C384-3741-4CE6-9BAA-06F65CBAD748}"/>
                </a:ext>
              </a:extLst>
            </p:cNvPr>
            <p:cNvSpPr/>
            <p:nvPr/>
          </p:nvSpPr>
          <p:spPr>
            <a:xfrm>
              <a:off x="6621641" y="3792622"/>
              <a:ext cx="2192071" cy="595390"/>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Support (e.g. Project Management Unit)</a:t>
              </a:r>
            </a:p>
          </p:txBody>
        </p:sp>
        <p:sp>
          <p:nvSpPr>
            <p:cNvPr id="15" name="Rectangle 14">
              <a:extLst>
                <a:ext uri="{FF2B5EF4-FFF2-40B4-BE49-F238E27FC236}">
                  <a16:creationId xmlns:a16="http://schemas.microsoft.com/office/drawing/2014/main" id="{4C1F6445-2883-4805-A0E7-C793BDC9C83B}"/>
                </a:ext>
              </a:extLst>
            </p:cNvPr>
            <p:cNvSpPr/>
            <p:nvPr/>
          </p:nvSpPr>
          <p:spPr>
            <a:xfrm>
              <a:off x="1235883" y="5336288"/>
              <a:ext cx="2377989"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p:txBody>
        </p:sp>
        <p:sp>
          <p:nvSpPr>
            <p:cNvPr id="16" name="Rectangle 15">
              <a:extLst>
                <a:ext uri="{FF2B5EF4-FFF2-40B4-BE49-F238E27FC236}">
                  <a16:creationId xmlns:a16="http://schemas.microsoft.com/office/drawing/2014/main" id="{3B80CF87-326E-45E1-BD1D-479B78FBED9E}"/>
                </a:ext>
              </a:extLst>
            </p:cNvPr>
            <p:cNvSpPr/>
            <p:nvPr/>
          </p:nvSpPr>
          <p:spPr>
            <a:xfrm>
              <a:off x="4016799" y="5336288"/>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763421" y="5329703"/>
              <a:ext cx="2050291"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1633825" y="5070782"/>
              <a:ext cx="3340737" cy="22101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a:stCxn id="13" idx="3"/>
              <a:endCxn id="14" idx="1"/>
            </p:cNvCxnSpPr>
            <p:nvPr/>
          </p:nvCxnSpPr>
          <p:spPr>
            <a:xfrm>
              <a:off x="6292944" y="4083680"/>
              <a:ext cx="328697" cy="6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1C1A6A2-58AE-48D7-AD6E-7B1034699365}"/>
              </a:ext>
            </a:extLst>
          </p:cNvPr>
          <p:cNvSpPr txBox="1"/>
          <p:nvPr/>
        </p:nvSpPr>
        <p:spPr>
          <a:xfrm>
            <a:off x="8569731" y="1362542"/>
            <a:ext cx="3194440" cy="4801314"/>
          </a:xfrm>
          <a:prstGeom prst="rect">
            <a:avLst/>
          </a:prstGeom>
          <a:noFill/>
        </p:spPr>
        <p:txBody>
          <a:bodyPr wrap="square" rtlCol="0">
            <a:spAutoFit/>
          </a:bodyPr>
          <a:lstStyle/>
          <a:p>
            <a:pPr algn="ctr"/>
            <a:r>
              <a:rPr lang="en-US" b="1" dirty="0"/>
              <a:t>Second line of defense</a:t>
            </a:r>
          </a:p>
          <a:p>
            <a:endParaRPr lang="en-US" b="1" dirty="0"/>
          </a:p>
          <a:p>
            <a:pPr marL="285750" indent="-285750">
              <a:buFont typeface="Arial" panose="020B0604020202020204" pitchFamily="34" charset="0"/>
              <a:buChar char="•"/>
            </a:pPr>
            <a:r>
              <a:rPr lang="en-US" dirty="0"/>
              <a:t>Regional Bureau oversees RR and Country Office compliance at portfolio level.</a:t>
            </a:r>
          </a:p>
          <a:p>
            <a:pPr marL="285750" indent="-285750">
              <a:buFont typeface="Arial" panose="020B0604020202020204" pitchFamily="34" charset="0"/>
              <a:buChar char="•"/>
            </a:pPr>
            <a:r>
              <a:rPr lang="en-US" dirty="0"/>
              <a:t>BPPS NCE RTA oversees technical quality assurance and GCF/GEF compliance. BBPS NCE PTA oversees RTA function.</a:t>
            </a:r>
          </a:p>
          <a:p>
            <a:pPr marL="285750" indent="-285750">
              <a:buFont typeface="Arial" panose="020B0604020202020204" pitchFamily="34" charset="0"/>
              <a:buChar char="•"/>
            </a:pPr>
            <a:r>
              <a:rPr lang="en-US" dirty="0"/>
              <a:t>UNDP NCE Executive Coordinator and Regional Bureau Deputy Director can revoke DOA/cancel/suspend project or provide enhanced oversight.</a:t>
            </a:r>
          </a:p>
          <a:p>
            <a:pPr marL="285750" indent="-285750">
              <a:buFont typeface="Arial" panose="020B0604020202020204" pitchFamily="34" charset="0"/>
              <a:buChar char="•"/>
            </a:pPr>
            <a:endParaRPr lang="en-US" dirty="0"/>
          </a:p>
        </p:txBody>
      </p:sp>
      <p:cxnSp>
        <p:nvCxnSpPr>
          <p:cNvPr id="5" name="Connector: Elbow 4">
            <a:extLst>
              <a:ext uri="{FF2B5EF4-FFF2-40B4-BE49-F238E27FC236}">
                <a16:creationId xmlns:a16="http://schemas.microsoft.com/office/drawing/2014/main" id="{6E32FC6C-40AC-48FA-AB90-B267A04024D5}"/>
              </a:ext>
            </a:extLst>
          </p:cNvPr>
          <p:cNvCxnSpPr>
            <a:cxnSpLocks/>
          </p:cNvCxnSpPr>
          <p:nvPr/>
        </p:nvCxnSpPr>
        <p:spPr>
          <a:xfrm>
            <a:off x="4302411" y="4976361"/>
            <a:ext cx="3679539" cy="258684"/>
          </a:xfrm>
          <a:prstGeom prst="bentConnector3">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17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37279" y="-64595"/>
            <a:ext cx="10024843" cy="877672"/>
          </a:xfrm>
        </p:spPr>
        <p:txBody>
          <a:bodyPr/>
          <a:lstStyle/>
          <a:p>
            <a:r>
              <a:rPr lang="en-US" dirty="0"/>
              <a:t>Supported NIM with Government as Implementing Partner</a:t>
            </a: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563734" y="876011"/>
            <a:ext cx="7577829"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a:solidFill>
                  <a:srgbClr val="000000"/>
                </a:solidFill>
                <a:latin typeface="Calibri" panose="020F0502020204030204" pitchFamily="34" charset="0"/>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extLst>
              <p:ext uri="{D42A27DB-BD31-4B8C-83A1-F6EECF244321}">
                <p14:modId xmlns:p14="http://schemas.microsoft.com/office/powerpoint/2010/main" val="1674214640"/>
              </p:ext>
            </p:extLst>
          </p:nvPr>
        </p:nvGraphicFramePr>
        <p:xfrm>
          <a:off x="563734" y="1544335"/>
          <a:ext cx="7577829" cy="1309847"/>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525943">
                  <a:extLst>
                    <a:ext uri="{9D8B030D-6E8A-4147-A177-3AD203B41FA5}">
                      <a16:colId xmlns:a16="http://schemas.microsoft.com/office/drawing/2014/main" val="1940701617"/>
                    </a:ext>
                  </a:extLst>
                </a:gridCol>
                <a:gridCol w="2525943">
                  <a:extLst>
                    <a:ext uri="{9D8B030D-6E8A-4147-A177-3AD203B41FA5}">
                      <a16:colId xmlns:a16="http://schemas.microsoft.com/office/drawing/2014/main" val="588752309"/>
                    </a:ext>
                  </a:extLst>
                </a:gridCol>
              </a:tblGrid>
              <a:tr h="342850">
                <a:tc gridSpan="3">
                  <a:txBody>
                    <a:bodyPr/>
                    <a:lstStyle/>
                    <a:p>
                      <a:pPr algn="ctr"/>
                      <a:r>
                        <a:rPr lang="en-US" b="1">
                          <a:solidFill>
                            <a:sysClr val="windowText" lastClr="000000"/>
                          </a:solidFill>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944087">
                <a:tc>
                  <a:txBody>
                    <a:bodyPr/>
                    <a:lstStyle/>
                    <a:p>
                      <a:pPr algn="ctr"/>
                      <a:r>
                        <a:rPr lang="en-US" sz="1400" b="1"/>
                        <a:t>Development Partner (supplier)</a:t>
                      </a:r>
                    </a:p>
                    <a:p>
                      <a:pPr algn="ctr"/>
                      <a:r>
                        <a:rPr lang="en-US" sz="1400" b="1">
                          <a:solidFill>
                            <a:srgbClr val="FF0000"/>
                          </a:solidFill>
                        </a:rPr>
                        <a:t>UNDP Resident Representative</a:t>
                      </a:r>
                    </a:p>
                    <a:p>
                      <a:pPr algn="ctr"/>
                      <a:r>
                        <a:rPr lang="en-US" sz="1400" b="1">
                          <a:solidFill>
                            <a:srgbClr val="FF0000"/>
                          </a:solidFill>
                        </a:rPr>
                        <a:t>(RR)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Project Executive</a:t>
                      </a:r>
                    </a:p>
                    <a:p>
                      <a:pPr algn="ctr"/>
                      <a:r>
                        <a:rPr lang="en-US" sz="1200" b="1" i="1"/>
                        <a:t>Typically, senior representative of the national government entity; often it is supplemented by GCA rep.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dirty="0"/>
                        <a:t>Beneficiary Representatives</a:t>
                      </a:r>
                    </a:p>
                    <a:p>
                      <a:pPr algn="ctr"/>
                      <a:endParaRPr lang="en-US" sz="1200" b="1" i="1" dirty="0"/>
                    </a:p>
                    <a:p>
                      <a:pPr algn="ctr"/>
                      <a:r>
                        <a:rPr lang="en-US" sz="1200" b="1" i="1" dirty="0"/>
                        <a:t>Civil society, industry associations. other ministries,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grpSp>
        <p:nvGrpSpPr>
          <p:cNvPr id="9" name="Group 8">
            <a:extLst>
              <a:ext uri="{FF2B5EF4-FFF2-40B4-BE49-F238E27FC236}">
                <a16:creationId xmlns:a16="http://schemas.microsoft.com/office/drawing/2014/main" id="{CEC4AD69-A805-451E-A57C-ABAA0EC2234B}"/>
              </a:ext>
            </a:extLst>
          </p:cNvPr>
          <p:cNvGrpSpPr/>
          <p:nvPr/>
        </p:nvGrpSpPr>
        <p:grpSpPr>
          <a:xfrm>
            <a:off x="237279" y="2850104"/>
            <a:ext cx="7904283" cy="3920809"/>
            <a:chOff x="909429" y="2997777"/>
            <a:chExt cx="7904283" cy="3920809"/>
          </a:xfrm>
        </p:grpSpPr>
        <p:cxnSp>
          <p:nvCxnSpPr>
            <p:cNvPr id="10" name="Straight Connector 9">
              <a:extLst>
                <a:ext uri="{FF2B5EF4-FFF2-40B4-BE49-F238E27FC236}">
                  <a16:creationId xmlns:a16="http://schemas.microsoft.com/office/drawing/2014/main" id="{2E7D8A6D-D587-47EE-850F-32AB90E643B8}"/>
                </a:ext>
              </a:extLst>
            </p:cNvPr>
            <p:cNvCxnSpPr>
              <a:cxnSpLocks/>
            </p:cNvCxnSpPr>
            <p:nvPr/>
          </p:nvCxnSpPr>
          <p:spPr>
            <a:xfrm>
              <a:off x="4974561" y="2997777"/>
              <a:ext cx="1" cy="223714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5BA5CFA4-2AC1-40A7-814F-C3E7B16A06AD}"/>
                </a:ext>
              </a:extLst>
            </p:cNvPr>
            <p:cNvCxnSpPr>
              <a:cxnSpLocks/>
            </p:cNvCxnSpPr>
            <p:nvPr/>
          </p:nvCxnSpPr>
          <p:spPr>
            <a:xfrm rot="10800000" flipV="1">
              <a:off x="3072537" y="3196171"/>
              <a:ext cx="1902024" cy="2210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1235883" y="3152923"/>
              <a:ext cx="2575489" cy="1795349"/>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 Assurance</a:t>
              </a:r>
            </a:p>
            <a:p>
              <a:pPr marR="0" lvl="0" algn="ctr"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UNDP Country Office </a:t>
              </a:r>
              <a:r>
                <a:rPr kumimoji="0" lang="en-US" sz="1400" b="1" i="0" u="none" strike="noStrike" kern="1200" cap="none" spc="0" normalizeH="0" baseline="0" noProof="0" dirty="0" err="1">
                  <a:ln>
                    <a:noFill/>
                  </a:ln>
                  <a:solidFill>
                    <a:srgbClr val="FF0000"/>
                  </a:solidFill>
                  <a:effectLst/>
                  <a:uLnTx/>
                  <a:uFillTx/>
                  <a:latin typeface="Calibri" panose="020F0502020204030204"/>
                  <a:ea typeface="+mn-ea"/>
                  <a:cs typeface="+mn-cs"/>
                </a:rPr>
                <a:t>Programme</a:t>
              </a: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 Focal point (cannot be same team/person as those providing oversight or support to NIM or supporting RR on Project Board (could be, EFP, governance focal point)</a:t>
              </a:r>
            </a:p>
          </p:txBody>
        </p:sp>
        <p:sp>
          <p:nvSpPr>
            <p:cNvPr id="13" name="Rectangle 12">
              <a:extLst>
                <a:ext uri="{FF2B5EF4-FFF2-40B4-BE49-F238E27FC236}">
                  <a16:creationId xmlns:a16="http://schemas.microsoft.com/office/drawing/2014/main" id="{6E959FB9-DF22-4896-89F6-E2C4B0A76167}"/>
                </a:ext>
              </a:extLst>
            </p:cNvPr>
            <p:cNvSpPr/>
            <p:nvPr/>
          </p:nvSpPr>
          <p:spPr>
            <a:xfrm>
              <a:off x="4100873" y="3681912"/>
              <a:ext cx="2192071" cy="816811"/>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National Government Entity </a:t>
              </a:r>
            </a:p>
          </p:txBody>
        </p:sp>
        <p:sp>
          <p:nvSpPr>
            <p:cNvPr id="14" name="Rectangle 13">
              <a:extLst>
                <a:ext uri="{FF2B5EF4-FFF2-40B4-BE49-F238E27FC236}">
                  <a16:creationId xmlns:a16="http://schemas.microsoft.com/office/drawing/2014/main" id="{73E0C384-3741-4CE6-9BAA-06F65CBAD748}"/>
                </a:ext>
              </a:extLst>
            </p:cNvPr>
            <p:cNvSpPr/>
            <p:nvPr/>
          </p:nvSpPr>
          <p:spPr>
            <a:xfrm>
              <a:off x="6621641" y="3792622"/>
              <a:ext cx="2192071" cy="595390"/>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Support (e.g. Project Management Unit)</a:t>
              </a:r>
            </a:p>
          </p:txBody>
        </p:sp>
        <p:sp>
          <p:nvSpPr>
            <p:cNvPr id="15" name="Rectangle 14">
              <a:extLst>
                <a:ext uri="{FF2B5EF4-FFF2-40B4-BE49-F238E27FC236}">
                  <a16:creationId xmlns:a16="http://schemas.microsoft.com/office/drawing/2014/main" id="{4C1F6445-2883-4805-A0E7-C793BDC9C83B}"/>
                </a:ext>
              </a:extLst>
            </p:cNvPr>
            <p:cNvSpPr/>
            <p:nvPr/>
          </p:nvSpPr>
          <p:spPr>
            <a:xfrm>
              <a:off x="909429" y="5336287"/>
              <a:ext cx="3006896" cy="158229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UNDP project support to 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Calibri" panose="020F0502020204030204"/>
                </a:rPr>
                <a:t>Cannot be same team/person as project assurance or providing programmatic oversight support to RR (could be another </a:t>
              </a:r>
              <a:r>
                <a:rPr lang="en-US" sz="1400" b="1" dirty="0" err="1">
                  <a:solidFill>
                    <a:srgbClr val="FF0000"/>
                  </a:solidFill>
                  <a:latin typeface="Calibri" panose="020F0502020204030204"/>
                </a:rPr>
                <a:t>programme</a:t>
              </a:r>
              <a:r>
                <a:rPr lang="en-US" sz="1400" b="1" dirty="0">
                  <a:solidFill>
                    <a:srgbClr val="FF0000"/>
                  </a:solidFill>
                  <a:latin typeface="Calibri" panose="020F0502020204030204"/>
                </a:rPr>
                <a:t> person, operational staff, or IPSA or NPSA)</a:t>
              </a:r>
              <a:endParaRPr kumimoji="0" lang="en-US" sz="1400" b="1" i="0" u="none" strike="noStrike" kern="1200" cap="none" spc="0" normalizeH="0" baseline="0" noProof="0" dirty="0">
                <a:ln>
                  <a:noFill/>
                </a:ln>
                <a:solidFill>
                  <a:srgbClr val="FF0000"/>
                </a:solidFill>
                <a:effectLst/>
                <a:uLnTx/>
                <a:uFillTx/>
                <a:latin typeface="Calibri" panose="020F0502020204030204"/>
              </a:endParaRPr>
            </a:p>
          </p:txBody>
        </p:sp>
        <p:sp>
          <p:nvSpPr>
            <p:cNvPr id="16" name="Rectangle 15">
              <a:extLst>
                <a:ext uri="{FF2B5EF4-FFF2-40B4-BE49-F238E27FC236}">
                  <a16:creationId xmlns:a16="http://schemas.microsoft.com/office/drawing/2014/main" id="{3B80CF87-326E-45E1-BD1D-479B78FBED9E}"/>
                </a:ext>
              </a:extLst>
            </p:cNvPr>
            <p:cNvSpPr/>
            <p:nvPr/>
          </p:nvSpPr>
          <p:spPr>
            <a:xfrm>
              <a:off x="4016799" y="5336288"/>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763421" y="5329703"/>
              <a:ext cx="2050291"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2211286" y="5129068"/>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a:stCxn id="13" idx="3"/>
              <a:endCxn id="14" idx="1"/>
            </p:cNvCxnSpPr>
            <p:nvPr/>
          </p:nvCxnSpPr>
          <p:spPr>
            <a:xfrm flipV="1">
              <a:off x="6292944" y="4090317"/>
              <a:ext cx="328697"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1C1A6A2-58AE-48D7-AD6E-7B1034699365}"/>
              </a:ext>
            </a:extLst>
          </p:cNvPr>
          <p:cNvSpPr txBox="1"/>
          <p:nvPr/>
        </p:nvSpPr>
        <p:spPr>
          <a:xfrm>
            <a:off x="8463918" y="1137684"/>
            <a:ext cx="3194440" cy="5262979"/>
          </a:xfrm>
          <a:prstGeom prst="rect">
            <a:avLst/>
          </a:prstGeom>
          <a:noFill/>
        </p:spPr>
        <p:txBody>
          <a:bodyPr wrap="square" rtlCol="0">
            <a:spAutoFit/>
          </a:bodyPr>
          <a:lstStyle/>
          <a:p>
            <a:pPr algn="ctr"/>
            <a:r>
              <a:rPr lang="en-US" sz="1600" b="1" dirty="0"/>
              <a:t>First line of defense</a:t>
            </a:r>
          </a:p>
          <a:p>
            <a:pPr marL="285750" indent="-285750">
              <a:buFont typeface="Arial" panose="020B0604020202020204" pitchFamily="34" charset="0"/>
              <a:buChar char="•"/>
            </a:pPr>
            <a:r>
              <a:rPr lang="en-US" sz="1600" dirty="0"/>
              <a:t>UNDP oversight of project support to IP cannot be UNDP staff providing project assurance or providing programmatic oversight support to the RR</a:t>
            </a:r>
          </a:p>
          <a:p>
            <a:endParaRPr lang="en-US" sz="1600" dirty="0"/>
          </a:p>
          <a:p>
            <a:pPr algn="ctr"/>
            <a:r>
              <a:rPr lang="en-US" sz="1600" b="1" dirty="0"/>
              <a:t>Second line of defense</a:t>
            </a:r>
          </a:p>
          <a:p>
            <a:pPr marL="285750" indent="-285750">
              <a:buFont typeface="Arial" panose="020B0604020202020204" pitchFamily="34" charset="0"/>
              <a:buChar char="•"/>
            </a:pPr>
            <a:r>
              <a:rPr lang="en-US" sz="1600" dirty="0"/>
              <a:t>Regional Bureau oversees RR and Country Office compliance at portfolio level.</a:t>
            </a:r>
          </a:p>
          <a:p>
            <a:pPr marL="285750" indent="-285750">
              <a:buFont typeface="Arial" panose="020B0604020202020204" pitchFamily="34" charset="0"/>
              <a:buChar char="•"/>
            </a:pPr>
            <a:r>
              <a:rPr lang="en-US" sz="1600" dirty="0"/>
              <a:t>BPPS NCE RTA oversees technical quality assurance and GEF/GCF compliance. BBPS NCE PTA oversees RTA function.</a:t>
            </a:r>
          </a:p>
          <a:p>
            <a:pPr marL="285750" indent="-285750">
              <a:buFont typeface="Arial" panose="020B0604020202020204" pitchFamily="34" charset="0"/>
              <a:buChar char="•"/>
            </a:pPr>
            <a:r>
              <a:rPr lang="en-US" sz="1600" dirty="0"/>
              <a:t>UNDP NCE Executive Coordinator and Regional Bureau Deputy Director can revoke DOA/cancel/suspend project or provide enhanced oversight.</a:t>
            </a:r>
          </a:p>
        </p:txBody>
      </p:sp>
      <p:cxnSp>
        <p:nvCxnSpPr>
          <p:cNvPr id="19" name="Connector: Elbow 18">
            <a:extLst>
              <a:ext uri="{FF2B5EF4-FFF2-40B4-BE49-F238E27FC236}">
                <a16:creationId xmlns:a16="http://schemas.microsoft.com/office/drawing/2014/main" id="{378CD6EA-EA1B-4AE2-B5A5-E44C3A60FA4B}"/>
              </a:ext>
            </a:extLst>
          </p:cNvPr>
          <p:cNvCxnSpPr>
            <a:cxnSpLocks/>
          </p:cNvCxnSpPr>
          <p:nvPr/>
        </p:nvCxnSpPr>
        <p:spPr>
          <a:xfrm>
            <a:off x="4302411" y="4959095"/>
            <a:ext cx="3738677" cy="229520"/>
          </a:xfrm>
          <a:prstGeom prst="bentConnector3">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4572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37279" y="-64595"/>
            <a:ext cx="10024843" cy="877672"/>
          </a:xfrm>
        </p:spPr>
        <p:txBody>
          <a:bodyPr/>
          <a:lstStyle/>
          <a:p>
            <a:r>
              <a:rPr lang="en-US" dirty="0"/>
              <a:t>UNDP Country Office as Implementing Partner (DIM)</a:t>
            </a: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563734" y="876011"/>
            <a:ext cx="7577829"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a:solidFill>
                  <a:srgbClr val="000000"/>
                </a:solidFill>
                <a:latin typeface="Calibri" panose="020F0502020204030204" pitchFamily="34" charset="0"/>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extLst>
              <p:ext uri="{D42A27DB-BD31-4B8C-83A1-F6EECF244321}">
                <p14:modId xmlns:p14="http://schemas.microsoft.com/office/powerpoint/2010/main" val="3599068552"/>
              </p:ext>
            </p:extLst>
          </p:nvPr>
        </p:nvGraphicFramePr>
        <p:xfrm>
          <a:off x="563733" y="1467853"/>
          <a:ext cx="7577829" cy="1584960"/>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525943">
                  <a:extLst>
                    <a:ext uri="{9D8B030D-6E8A-4147-A177-3AD203B41FA5}">
                      <a16:colId xmlns:a16="http://schemas.microsoft.com/office/drawing/2014/main" val="1940701617"/>
                    </a:ext>
                  </a:extLst>
                </a:gridCol>
                <a:gridCol w="2525943">
                  <a:extLst>
                    <a:ext uri="{9D8B030D-6E8A-4147-A177-3AD203B41FA5}">
                      <a16:colId xmlns:a16="http://schemas.microsoft.com/office/drawing/2014/main" val="588752309"/>
                    </a:ext>
                  </a:extLst>
                </a:gridCol>
              </a:tblGrid>
              <a:tr h="342850">
                <a:tc gridSpan="3">
                  <a:txBody>
                    <a:bodyPr/>
                    <a:lstStyle/>
                    <a:p>
                      <a:pPr algn="ctr"/>
                      <a:r>
                        <a:rPr lang="en-US" b="1">
                          <a:solidFill>
                            <a:sysClr val="windowText" lastClr="000000"/>
                          </a:solidFill>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944087">
                <a:tc>
                  <a:txBody>
                    <a:bodyPr/>
                    <a:lstStyle/>
                    <a:p>
                      <a:pPr algn="ctr"/>
                      <a:r>
                        <a:rPr lang="en-US" sz="1400" b="1" dirty="0"/>
                        <a:t>Development Partner (supplier)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t>Typically, senior representative of the national government entity; often it is supplemented by GCA rep.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dirty="0"/>
                        <a:t>Project Executive</a:t>
                      </a:r>
                    </a:p>
                    <a:p>
                      <a:pPr algn="ctr"/>
                      <a:r>
                        <a:rPr lang="en-US" sz="1400" b="1" dirty="0">
                          <a:solidFill>
                            <a:srgbClr val="FF0000"/>
                          </a:solidFill>
                        </a:rPr>
                        <a:t>UNDP Resident Representative</a:t>
                      </a:r>
                    </a:p>
                    <a:p>
                      <a:pPr algn="ctr"/>
                      <a:r>
                        <a:rPr lang="en-US" sz="1400" b="1" dirty="0">
                          <a:solidFill>
                            <a:srgbClr val="FF0000"/>
                          </a:solidFill>
                        </a:rPr>
                        <a:t>(RR)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dirty="0"/>
                        <a:t>Beneficiary Representatives</a:t>
                      </a:r>
                      <a:endParaRPr lang="en-US" sz="1200" b="1" i="1" dirty="0"/>
                    </a:p>
                    <a:p>
                      <a:pPr algn="ctr"/>
                      <a:r>
                        <a:rPr lang="en-US" sz="1200" b="1" i="1" dirty="0"/>
                        <a:t>Civil society, industry associations. other ministries, etc.  In DIM, this could also be the national government on whose behalf the project is implemented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grpSp>
        <p:nvGrpSpPr>
          <p:cNvPr id="9" name="Group 8">
            <a:extLst>
              <a:ext uri="{FF2B5EF4-FFF2-40B4-BE49-F238E27FC236}">
                <a16:creationId xmlns:a16="http://schemas.microsoft.com/office/drawing/2014/main" id="{CEC4AD69-A805-451E-A57C-ABAA0EC2234B}"/>
              </a:ext>
            </a:extLst>
          </p:cNvPr>
          <p:cNvGrpSpPr/>
          <p:nvPr/>
        </p:nvGrpSpPr>
        <p:grpSpPr>
          <a:xfrm>
            <a:off x="515847" y="3052813"/>
            <a:ext cx="7767495" cy="3314082"/>
            <a:chOff x="1187997" y="3147234"/>
            <a:chExt cx="7767495" cy="3314082"/>
          </a:xfrm>
        </p:grpSpPr>
        <p:cxnSp>
          <p:nvCxnSpPr>
            <p:cNvPr id="10" name="Straight Connector 9">
              <a:extLst>
                <a:ext uri="{FF2B5EF4-FFF2-40B4-BE49-F238E27FC236}">
                  <a16:creationId xmlns:a16="http://schemas.microsoft.com/office/drawing/2014/main" id="{2E7D8A6D-D587-47EE-850F-32AB90E643B8}"/>
                </a:ext>
              </a:extLst>
            </p:cNvPr>
            <p:cNvCxnSpPr>
              <a:cxnSpLocks/>
              <a:stCxn id="8" idx="2"/>
            </p:cNvCxnSpPr>
            <p:nvPr/>
          </p:nvCxnSpPr>
          <p:spPr>
            <a:xfrm flipH="1">
              <a:off x="4974561" y="3147234"/>
              <a:ext cx="50236" cy="217620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5BA5CFA4-2AC1-40A7-814F-C3E7B16A06AD}"/>
                </a:ext>
              </a:extLst>
            </p:cNvPr>
            <p:cNvCxnSpPr>
              <a:cxnSpLocks/>
            </p:cNvCxnSpPr>
            <p:nvPr/>
          </p:nvCxnSpPr>
          <p:spPr>
            <a:xfrm rot="10800000" flipV="1">
              <a:off x="3072537" y="3196171"/>
              <a:ext cx="1902024" cy="2210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1235883" y="3365392"/>
              <a:ext cx="2436821" cy="1548679"/>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 Assurance</a:t>
              </a:r>
            </a:p>
            <a:p>
              <a:pPr marR="0" lvl="0" algn="ctr"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UNDP Country Office Deputy RR (or Environment Focal Point if not involved in execution or supporting RR on Project Board)</a:t>
              </a:r>
            </a:p>
          </p:txBody>
        </p:sp>
        <p:sp>
          <p:nvSpPr>
            <p:cNvPr id="13" name="Rectangle 12">
              <a:extLst>
                <a:ext uri="{FF2B5EF4-FFF2-40B4-BE49-F238E27FC236}">
                  <a16:creationId xmlns:a16="http://schemas.microsoft.com/office/drawing/2014/main" id="{6E959FB9-DF22-4896-89F6-E2C4B0A76167}"/>
                </a:ext>
              </a:extLst>
            </p:cNvPr>
            <p:cNvSpPr/>
            <p:nvPr/>
          </p:nvSpPr>
          <p:spPr>
            <a:xfrm>
              <a:off x="3744608" y="3449956"/>
              <a:ext cx="2763276" cy="1672688"/>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Implementing Partner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0000"/>
                  </a:solidFill>
                  <a:effectLst/>
                  <a:uLnTx/>
                  <a:uFillTx/>
                  <a:latin typeface="Calibri" panose="020F0502020204030204"/>
                  <a:ea typeface="+mn-ea"/>
                  <a:cs typeface="+mn-cs"/>
                </a:rPr>
                <a:t>Dedicated UNDP Country Office department/unit executes project. IP </a:t>
              </a:r>
              <a:r>
                <a:rPr lang="en-US" sz="1400" b="1" dirty="0">
                  <a:solidFill>
                    <a:srgbClr val="FF0000"/>
                  </a:solidFill>
                  <a:latin typeface="Calibri" panose="020F0502020204030204"/>
                </a:rPr>
                <a:t>Representative cannot be RR who is on Project Board or person providing project assurance (could be EFP or IPSA or NPSA)</a:t>
              </a:r>
              <a:endParaRPr kumimoji="0" lang="en-US" sz="1400" b="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0C384-3741-4CE6-9BAA-06F65CBAD748}"/>
                </a:ext>
              </a:extLst>
            </p:cNvPr>
            <p:cNvSpPr/>
            <p:nvPr/>
          </p:nvSpPr>
          <p:spPr>
            <a:xfrm>
              <a:off x="6763421" y="3288598"/>
              <a:ext cx="2192071" cy="1800318"/>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Support (e.g. Project Management Unit)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rgbClr val="FF0000"/>
                  </a:solidFill>
                  <a:latin typeface="Calibri" panose="020F0502020204030204"/>
                </a:rPr>
                <a:t>Cannot be people from the same department/unit that provides project assurance or supporting RR on Project Board (could be IPSA or NPSA)</a:t>
              </a:r>
              <a:endParaRPr kumimoji="0" lang="en-US" sz="1400" b="1" i="0" u="none" strike="noStrike" kern="1200" cap="none" spc="0" normalizeH="0" baseline="0" noProof="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4C1F6445-2883-4805-A0E7-C793BDC9C83B}"/>
                </a:ext>
              </a:extLst>
            </p:cNvPr>
            <p:cNvSpPr/>
            <p:nvPr/>
          </p:nvSpPr>
          <p:spPr>
            <a:xfrm>
              <a:off x="1187997" y="5406497"/>
              <a:ext cx="2377989"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rPr>
                <a:t>Responsible Party 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Calibri" panose="020F0502020204030204"/>
                </a:rPr>
                <a:t>(if applicable)</a:t>
              </a:r>
              <a:endParaRPr kumimoji="0" lang="en-US" sz="1400" b="1" i="0" u="none" strike="noStrike" kern="1200" cap="none" spc="0" normalizeH="0" baseline="0" noProof="0">
                <a:ln>
                  <a:noFill/>
                </a:ln>
                <a:solidFill>
                  <a:schemeClr val="tx1"/>
                </a:solidFill>
                <a:effectLst/>
                <a:uLnTx/>
                <a:uFillTx/>
                <a:latin typeface="Calibri" panose="020F0502020204030204"/>
              </a:endParaRPr>
            </a:p>
          </p:txBody>
        </p:sp>
        <p:sp>
          <p:nvSpPr>
            <p:cNvPr id="16" name="Rectangle 15">
              <a:extLst>
                <a:ext uri="{FF2B5EF4-FFF2-40B4-BE49-F238E27FC236}">
                  <a16:creationId xmlns:a16="http://schemas.microsoft.com/office/drawing/2014/main" id="{3B80CF87-326E-45E1-BD1D-479B78FBED9E}"/>
                </a:ext>
              </a:extLst>
            </p:cNvPr>
            <p:cNvSpPr/>
            <p:nvPr/>
          </p:nvSpPr>
          <p:spPr>
            <a:xfrm>
              <a:off x="4016799" y="5336288"/>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763421" y="5329703"/>
              <a:ext cx="2050291"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2211286" y="5191612"/>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a:stCxn id="13" idx="3"/>
              <a:endCxn id="14" idx="1"/>
            </p:cNvCxnSpPr>
            <p:nvPr/>
          </p:nvCxnSpPr>
          <p:spPr>
            <a:xfrm flipV="1">
              <a:off x="6507884" y="4188757"/>
              <a:ext cx="255537" cy="975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1C1A6A2-58AE-48D7-AD6E-7B1034699365}"/>
              </a:ext>
            </a:extLst>
          </p:cNvPr>
          <p:cNvSpPr txBox="1"/>
          <p:nvPr/>
        </p:nvSpPr>
        <p:spPr>
          <a:xfrm>
            <a:off x="8444962" y="1244961"/>
            <a:ext cx="3460341" cy="5016758"/>
          </a:xfrm>
          <a:prstGeom prst="rect">
            <a:avLst/>
          </a:prstGeom>
          <a:noFill/>
        </p:spPr>
        <p:txBody>
          <a:bodyPr wrap="square" rtlCol="0">
            <a:spAutoFit/>
          </a:bodyPr>
          <a:lstStyle/>
          <a:p>
            <a:pPr algn="ctr"/>
            <a:r>
              <a:rPr lang="en-US" sz="1600" b="1" dirty="0"/>
              <a:t>First line of defense</a:t>
            </a:r>
          </a:p>
          <a:p>
            <a:pPr marL="285750" indent="-285750">
              <a:buFont typeface="Arial" panose="020B0604020202020204" pitchFamily="34" charset="0"/>
              <a:buChar char="•"/>
            </a:pPr>
            <a:r>
              <a:rPr lang="en-US" sz="1600" dirty="0"/>
              <a:t>UNDP role as Implementing Partner cannot be UNDP staff providing project assurance or providing programmatic oversight support to the RR</a:t>
            </a:r>
          </a:p>
          <a:p>
            <a:pPr marL="285750" indent="-285750">
              <a:buFont typeface="Arial" panose="020B0604020202020204" pitchFamily="34" charset="0"/>
              <a:buChar char="•"/>
            </a:pPr>
            <a:endParaRPr lang="en-US" sz="1600" dirty="0"/>
          </a:p>
          <a:p>
            <a:pPr algn="ctr"/>
            <a:r>
              <a:rPr lang="en-US" sz="1600" b="1" dirty="0"/>
              <a:t>Second line of defense</a:t>
            </a:r>
          </a:p>
          <a:p>
            <a:pPr marL="285750" indent="-285750">
              <a:buFont typeface="Arial" panose="020B0604020202020204" pitchFamily="34" charset="0"/>
              <a:buChar char="•"/>
            </a:pPr>
            <a:r>
              <a:rPr lang="en-US" sz="1600" dirty="0"/>
              <a:t>Regional Bureau oversees RR and Country Office compliance at portfolio level.</a:t>
            </a:r>
          </a:p>
          <a:p>
            <a:pPr marL="285750" indent="-285750">
              <a:buFont typeface="Arial" panose="020B0604020202020204" pitchFamily="34" charset="0"/>
              <a:buChar char="•"/>
            </a:pPr>
            <a:r>
              <a:rPr lang="en-US" sz="1600" dirty="0"/>
              <a:t>BPPS NCE RTA oversees technical quality assurance </a:t>
            </a:r>
            <a:r>
              <a:rPr lang="en-US" sz="1600"/>
              <a:t>and GEF/GCF </a:t>
            </a:r>
            <a:r>
              <a:rPr lang="en-US" sz="1600" dirty="0"/>
              <a:t>compliance. BBPS NCE PTA oversees RTA function.</a:t>
            </a:r>
          </a:p>
          <a:p>
            <a:pPr marL="285750" indent="-285750">
              <a:buFont typeface="Arial" panose="020B0604020202020204" pitchFamily="34" charset="0"/>
              <a:buChar char="•"/>
            </a:pPr>
            <a:r>
              <a:rPr lang="en-US" sz="1600" dirty="0"/>
              <a:t>UNDP NCE Executive Coordinator and Regional Bureau Deputy Director can revoke DOA/cancel/suspend project or provide enhanced oversight.</a:t>
            </a:r>
          </a:p>
        </p:txBody>
      </p:sp>
    </p:spTree>
    <p:extLst>
      <p:ext uri="{BB962C8B-B14F-4D97-AF65-F5344CB8AC3E}">
        <p14:creationId xmlns:p14="http://schemas.microsoft.com/office/powerpoint/2010/main" val="168621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37279" y="-64595"/>
            <a:ext cx="10024843" cy="877672"/>
          </a:xfrm>
        </p:spPr>
        <p:txBody>
          <a:bodyPr/>
          <a:lstStyle/>
          <a:p>
            <a:r>
              <a:rPr lang="en-US" dirty="0"/>
              <a:t>UNDP Regional Hub as Implementing Partner</a:t>
            </a: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563734" y="876011"/>
            <a:ext cx="7577829"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a:solidFill>
                  <a:srgbClr val="000000"/>
                </a:solidFill>
                <a:latin typeface="Calibri" panose="020F0502020204030204" pitchFamily="34" charset="0"/>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extLst>
              <p:ext uri="{D42A27DB-BD31-4B8C-83A1-F6EECF244321}">
                <p14:modId xmlns:p14="http://schemas.microsoft.com/office/powerpoint/2010/main" val="445174408"/>
              </p:ext>
            </p:extLst>
          </p:nvPr>
        </p:nvGraphicFramePr>
        <p:xfrm>
          <a:off x="563734" y="1544335"/>
          <a:ext cx="7577829" cy="1309847"/>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525943">
                  <a:extLst>
                    <a:ext uri="{9D8B030D-6E8A-4147-A177-3AD203B41FA5}">
                      <a16:colId xmlns:a16="http://schemas.microsoft.com/office/drawing/2014/main" val="1940701617"/>
                    </a:ext>
                  </a:extLst>
                </a:gridCol>
                <a:gridCol w="2525943">
                  <a:extLst>
                    <a:ext uri="{9D8B030D-6E8A-4147-A177-3AD203B41FA5}">
                      <a16:colId xmlns:a16="http://schemas.microsoft.com/office/drawing/2014/main" val="588752309"/>
                    </a:ext>
                  </a:extLst>
                </a:gridCol>
              </a:tblGrid>
              <a:tr h="342850">
                <a:tc gridSpan="3">
                  <a:txBody>
                    <a:bodyPr/>
                    <a:lstStyle/>
                    <a:p>
                      <a:pPr algn="ctr"/>
                      <a:r>
                        <a:rPr lang="en-US" b="1">
                          <a:solidFill>
                            <a:sysClr val="windowText" lastClr="000000"/>
                          </a:solidFill>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944087">
                <a:tc>
                  <a:txBody>
                    <a:bodyPr/>
                    <a:lstStyle/>
                    <a:p>
                      <a:pPr algn="ctr"/>
                      <a:r>
                        <a:rPr lang="en-US" sz="1400" b="1"/>
                        <a:t>Development Partner (supplier)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Project Executive</a:t>
                      </a:r>
                    </a:p>
                    <a:p>
                      <a:pPr algn="ctr"/>
                      <a:r>
                        <a:rPr lang="en-US" sz="1200" b="1" i="1"/>
                        <a:t> </a:t>
                      </a:r>
                      <a:r>
                        <a:rPr lang="en-US" sz="1400" b="1">
                          <a:solidFill>
                            <a:srgbClr val="FF0000"/>
                          </a:solidFill>
                        </a:rPr>
                        <a:t>UNDP Regional Hub Director</a:t>
                      </a:r>
                      <a:endParaRPr lang="en-US" sz="14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a:t>Beneficiary Representatives</a:t>
                      </a:r>
                    </a:p>
                    <a:p>
                      <a:pPr algn="ctr"/>
                      <a:endParaRPr lang="en-US" sz="1200" b="1" i="1"/>
                    </a:p>
                    <a:p>
                      <a:pPr algn="ctr"/>
                      <a:r>
                        <a:rPr lang="en-US" sz="1200" b="1" i="1"/>
                        <a:t>Civil society, industry associations. other ministries,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grpSp>
        <p:nvGrpSpPr>
          <p:cNvPr id="9" name="Group 8">
            <a:extLst>
              <a:ext uri="{FF2B5EF4-FFF2-40B4-BE49-F238E27FC236}">
                <a16:creationId xmlns:a16="http://schemas.microsoft.com/office/drawing/2014/main" id="{CEC4AD69-A805-451E-A57C-ABAA0EC2234B}"/>
              </a:ext>
            </a:extLst>
          </p:cNvPr>
          <p:cNvGrpSpPr/>
          <p:nvPr/>
        </p:nvGrpSpPr>
        <p:grpSpPr>
          <a:xfrm>
            <a:off x="563733" y="2903356"/>
            <a:ext cx="7597989" cy="3393330"/>
            <a:chOff x="1235883" y="2997777"/>
            <a:chExt cx="7597989" cy="3393330"/>
          </a:xfrm>
        </p:grpSpPr>
        <p:cxnSp>
          <p:nvCxnSpPr>
            <p:cNvPr id="10" name="Straight Connector 9">
              <a:extLst>
                <a:ext uri="{FF2B5EF4-FFF2-40B4-BE49-F238E27FC236}">
                  <a16:creationId xmlns:a16="http://schemas.microsoft.com/office/drawing/2014/main" id="{2E7D8A6D-D587-47EE-850F-32AB90E643B8}"/>
                </a:ext>
              </a:extLst>
            </p:cNvPr>
            <p:cNvCxnSpPr>
              <a:cxnSpLocks/>
            </p:cNvCxnSpPr>
            <p:nvPr/>
          </p:nvCxnSpPr>
          <p:spPr>
            <a:xfrm>
              <a:off x="4974561" y="2997777"/>
              <a:ext cx="1" cy="223714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5BA5CFA4-2AC1-40A7-814F-C3E7B16A06AD}"/>
                </a:ext>
              </a:extLst>
            </p:cNvPr>
            <p:cNvCxnSpPr>
              <a:cxnSpLocks/>
            </p:cNvCxnSpPr>
            <p:nvPr/>
          </p:nvCxnSpPr>
          <p:spPr>
            <a:xfrm rot="10800000" flipV="1">
              <a:off x="3072537" y="3196171"/>
              <a:ext cx="1902024" cy="2210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1235883" y="3365392"/>
              <a:ext cx="2436821" cy="1634404"/>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Assurance</a:t>
              </a:r>
            </a:p>
            <a:p>
              <a:pPr marR="0" lvl="0" algn="ctr"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rPr>
                <a:t>UNDP Regional Hub M&amp;E or </a:t>
              </a:r>
              <a:r>
                <a:rPr kumimoji="0" lang="en-US" sz="1400" b="1" i="0" u="none" strike="noStrike" kern="1200" cap="none" spc="0" normalizeH="0" baseline="0" noProof="0" err="1">
                  <a:ln>
                    <a:noFill/>
                  </a:ln>
                  <a:solidFill>
                    <a:srgbClr val="FF0000"/>
                  </a:solidFill>
                  <a:effectLst/>
                  <a:uLnTx/>
                  <a:uFillTx/>
                  <a:latin typeface="Calibri" panose="020F0502020204030204"/>
                  <a:ea typeface="+mn-ea"/>
                  <a:cs typeface="+mn-cs"/>
                </a:rPr>
                <a:t>programme</a:t>
              </a:r>
              <a:r>
                <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rPr>
                <a:t> focal point</a:t>
              </a:r>
            </a:p>
            <a:p>
              <a:pPr marR="0" lvl="0" algn="ctr" defTabSz="4572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FF0000"/>
                  </a:solidFill>
                  <a:effectLst/>
                  <a:uLnTx/>
                  <a:uFillTx/>
                  <a:latin typeface="Calibri" panose="020F0502020204030204"/>
                  <a:ea typeface="+mn-ea"/>
                  <a:cs typeface="+mn-cs"/>
                </a:rPr>
                <a:t>(cannot be involved in execution or supporting Hub Director on Project Board)</a:t>
              </a:r>
            </a:p>
          </p:txBody>
        </p:sp>
        <p:sp>
          <p:nvSpPr>
            <p:cNvPr id="13" name="Rectangle 12">
              <a:extLst>
                <a:ext uri="{FF2B5EF4-FFF2-40B4-BE49-F238E27FC236}">
                  <a16:creationId xmlns:a16="http://schemas.microsoft.com/office/drawing/2014/main" id="{6E959FB9-DF22-4896-89F6-E2C4B0A76167}"/>
                </a:ext>
              </a:extLst>
            </p:cNvPr>
            <p:cNvSpPr/>
            <p:nvPr/>
          </p:nvSpPr>
          <p:spPr>
            <a:xfrm>
              <a:off x="4100873" y="3346200"/>
              <a:ext cx="2192071" cy="1782868"/>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Implementing Partner</a:t>
              </a:r>
            </a:p>
            <a:p>
              <a:pPr lvl="0" algn="ctr">
                <a:defRPr/>
              </a:pPr>
              <a:r>
                <a:rPr kumimoji="0" lang="en-US" sz="1400" b="1" u="none" strike="noStrike" kern="1200" cap="none" spc="0" normalizeH="0" baseline="0" noProof="0">
                  <a:ln>
                    <a:noFill/>
                  </a:ln>
                  <a:solidFill>
                    <a:srgbClr val="FF0000"/>
                  </a:solidFill>
                  <a:effectLst/>
                  <a:uLnTx/>
                  <a:uFillTx/>
                  <a:latin typeface="Calibri" panose="020F0502020204030204"/>
                  <a:ea typeface="+mn-ea"/>
                  <a:cs typeface="+mn-cs"/>
                </a:rPr>
                <a:t>UNDP Regional Hub executes project</a:t>
              </a:r>
              <a:r>
                <a:rPr lang="en-US" sz="1400" b="1">
                  <a:solidFill>
                    <a:srgbClr val="FF0000"/>
                  </a:solidFill>
                </a:rPr>
                <a:t>. </a:t>
              </a:r>
            </a:p>
            <a:p>
              <a:pPr lvl="0" algn="ctr">
                <a:defRPr/>
              </a:pPr>
              <a:r>
                <a:rPr lang="en-US" sz="1400" b="1">
                  <a:solidFill>
                    <a:srgbClr val="FF0000"/>
                  </a:solidFill>
                </a:rPr>
                <a:t>IP Representative cannot be Hub Director on Project Board or those providing project assurance (could be IPSA or NPSA)</a:t>
              </a:r>
              <a:endParaRPr kumimoji="0" lang="en-US" sz="1400" b="1"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E0C384-3741-4CE6-9BAA-06F65CBAD748}"/>
                </a:ext>
              </a:extLst>
            </p:cNvPr>
            <p:cNvSpPr/>
            <p:nvPr/>
          </p:nvSpPr>
          <p:spPr>
            <a:xfrm>
              <a:off x="6721113" y="3346200"/>
              <a:ext cx="2112759" cy="1782864"/>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Project Support (e.g. Project Management Unit)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rgbClr val="FF0000"/>
                  </a:solidFill>
                  <a:latin typeface="Calibri" panose="020F0502020204030204"/>
                </a:rPr>
                <a:t>Cannot be same people providing project assurance or supporting Project Board (could be IPSA or NPSA)</a:t>
              </a:r>
              <a:endParaRPr kumimoji="0" lang="en-US" sz="1400" b="1" i="0" u="none" strike="noStrike" kern="1200" cap="none" spc="0" normalizeH="0" baseline="0" noProof="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4C1F6445-2883-4805-A0E7-C793BDC9C83B}"/>
                </a:ext>
              </a:extLst>
            </p:cNvPr>
            <p:cNvSpPr/>
            <p:nvPr/>
          </p:nvSpPr>
          <p:spPr>
            <a:xfrm>
              <a:off x="1235883" y="5336288"/>
              <a:ext cx="2377989"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rPr>
                <a:t>Responsible Party 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Calibri" panose="020F0502020204030204"/>
                </a:rPr>
                <a:t>(if applicable)</a:t>
              </a:r>
              <a:endParaRPr kumimoji="0" lang="en-US" sz="1400" b="1" i="0" u="none" strike="noStrike" kern="1200" cap="none" spc="0" normalizeH="0" baseline="0" noProof="0">
                <a:ln>
                  <a:noFill/>
                </a:ln>
                <a:solidFill>
                  <a:schemeClr val="tx1"/>
                </a:solidFill>
                <a:effectLst/>
                <a:uLnTx/>
                <a:uFillTx/>
                <a:latin typeface="Calibri" panose="020F0502020204030204"/>
              </a:endParaRPr>
            </a:p>
          </p:txBody>
        </p:sp>
        <p:sp>
          <p:nvSpPr>
            <p:cNvPr id="16" name="Rectangle 15">
              <a:extLst>
                <a:ext uri="{FF2B5EF4-FFF2-40B4-BE49-F238E27FC236}">
                  <a16:creationId xmlns:a16="http://schemas.microsoft.com/office/drawing/2014/main" id="{3B80CF87-326E-45E1-BD1D-479B78FBED9E}"/>
                </a:ext>
              </a:extLst>
            </p:cNvPr>
            <p:cNvSpPr/>
            <p:nvPr/>
          </p:nvSpPr>
          <p:spPr>
            <a:xfrm>
              <a:off x="4016799" y="5336288"/>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763421" y="5329703"/>
              <a:ext cx="2050291"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2211286" y="5129068"/>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p:cNvCxnSpPr>
            <p:nvPr/>
          </p:nvCxnSpPr>
          <p:spPr>
            <a:xfrm>
              <a:off x="6292944" y="4098240"/>
              <a:ext cx="4281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1C1A6A2-58AE-48D7-AD6E-7B1034699365}"/>
              </a:ext>
            </a:extLst>
          </p:cNvPr>
          <p:cNvSpPr txBox="1"/>
          <p:nvPr/>
        </p:nvSpPr>
        <p:spPr>
          <a:xfrm>
            <a:off x="8384070" y="1204359"/>
            <a:ext cx="3650381" cy="4770537"/>
          </a:xfrm>
          <a:prstGeom prst="rect">
            <a:avLst/>
          </a:prstGeom>
          <a:noFill/>
        </p:spPr>
        <p:txBody>
          <a:bodyPr wrap="square" lIns="91440" tIns="45720" rIns="91440" bIns="45720" rtlCol="0" anchor="t">
            <a:spAutoFit/>
          </a:bodyPr>
          <a:lstStyle/>
          <a:p>
            <a:pPr algn="ctr"/>
            <a:r>
              <a:rPr lang="en-US" sz="1600" b="1" dirty="0"/>
              <a:t>First line of defense</a:t>
            </a:r>
          </a:p>
          <a:p>
            <a:pPr marL="285750" indent="-285750">
              <a:buFont typeface="Arial" panose="020B0604020202020204" pitchFamily="34" charset="0"/>
              <a:buChar char="•"/>
            </a:pPr>
            <a:r>
              <a:rPr lang="en-US" sz="1600" dirty="0"/>
              <a:t>UNDP role as Implementing Partner cannot be UNDP staff providing project assurance or providing programmatic oversight support to the RHD</a:t>
            </a:r>
            <a:endParaRPr lang="en-US" sz="1600" dirty="0">
              <a:cs typeface="Calibri"/>
            </a:endParaRPr>
          </a:p>
          <a:p>
            <a:pPr marL="285750" indent="-285750">
              <a:buFont typeface="Arial" panose="020B0604020202020204" pitchFamily="34" charset="0"/>
              <a:buChar char="•"/>
            </a:pPr>
            <a:endParaRPr lang="en-US" sz="1600" dirty="0"/>
          </a:p>
          <a:p>
            <a:pPr algn="ctr"/>
            <a:r>
              <a:rPr lang="en-US" sz="1600" b="1" dirty="0"/>
              <a:t>Second line of defense</a:t>
            </a:r>
          </a:p>
          <a:p>
            <a:pPr marL="285750" indent="-285750">
              <a:buFont typeface="Arial" panose="020B0604020202020204" pitchFamily="34" charset="0"/>
              <a:buChar char="•"/>
            </a:pPr>
            <a:r>
              <a:rPr lang="en-US" sz="1600" dirty="0"/>
              <a:t>Regional Bureau oversees Regional Hub Director and Regional Hub staff compliance at portfolio level</a:t>
            </a:r>
          </a:p>
          <a:p>
            <a:pPr marL="285750" indent="-285750">
              <a:buFont typeface="Arial" panose="020B0604020202020204" pitchFamily="34" charset="0"/>
              <a:buChar char="•"/>
            </a:pPr>
            <a:r>
              <a:rPr lang="en-US" sz="1600" dirty="0"/>
              <a:t>BPPS NCE RTA oversees technical quality assurance and GCF/GEF compliance. BBPS NCE PTA oversees RTA function.</a:t>
            </a:r>
          </a:p>
          <a:p>
            <a:pPr marL="285750" indent="-285750">
              <a:buFont typeface="Arial" panose="020B0604020202020204" pitchFamily="34" charset="0"/>
              <a:buChar char="•"/>
            </a:pPr>
            <a:r>
              <a:rPr lang="en-US" sz="1600" dirty="0"/>
              <a:t>UNDP NCE Executive Coordinator and Regional Bureau Deputy Director can revoke DOA/cancel/suspend project or provide enhanced oversight.</a:t>
            </a:r>
          </a:p>
        </p:txBody>
      </p:sp>
    </p:spTree>
    <p:extLst>
      <p:ext uri="{BB962C8B-B14F-4D97-AF65-F5344CB8AC3E}">
        <p14:creationId xmlns:p14="http://schemas.microsoft.com/office/powerpoint/2010/main" val="335003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64AA-B1F6-AA40-8EB0-6DA6E7544D8C}"/>
              </a:ext>
            </a:extLst>
          </p:cNvPr>
          <p:cNvSpPr>
            <a:spLocks noGrp="1"/>
          </p:cNvSpPr>
          <p:nvPr>
            <p:ph type="title"/>
          </p:nvPr>
        </p:nvSpPr>
        <p:spPr>
          <a:xfrm>
            <a:off x="237279" y="-64595"/>
            <a:ext cx="10024843" cy="877672"/>
          </a:xfrm>
        </p:spPr>
        <p:txBody>
          <a:bodyPr/>
          <a:lstStyle/>
          <a:p>
            <a:r>
              <a:rPr lang="en-US" dirty="0"/>
              <a:t>UNDP BPPS NCE as Implementing Partner </a:t>
            </a:r>
          </a:p>
        </p:txBody>
      </p:sp>
      <p:sp>
        <p:nvSpPr>
          <p:cNvPr id="7" name="Rectangle: Rounded Corners 6">
            <a:extLst>
              <a:ext uri="{FF2B5EF4-FFF2-40B4-BE49-F238E27FC236}">
                <a16:creationId xmlns:a16="http://schemas.microsoft.com/office/drawing/2014/main" id="{46485181-A81E-4BCE-81A9-C0BF41E36389}"/>
              </a:ext>
            </a:extLst>
          </p:cNvPr>
          <p:cNvSpPr/>
          <p:nvPr/>
        </p:nvSpPr>
        <p:spPr>
          <a:xfrm>
            <a:off x="563734" y="876011"/>
            <a:ext cx="7577829" cy="523346"/>
          </a:xfrm>
          <a:prstGeom prst="roundRect">
            <a:avLst/>
          </a:prstGeom>
          <a:solidFill>
            <a:srgbClr val="99CC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a:solidFill>
                  <a:srgbClr val="000000"/>
                </a:solidFill>
                <a:latin typeface="Calibri" panose="020F0502020204030204" pitchFamily="34" charset="0"/>
                <a:cs typeface="Calibri" panose="020F0502020204030204" pitchFamily="34" charset="0"/>
              </a:rPr>
              <a:t>Project Governance Arrangements</a:t>
            </a:r>
          </a:p>
        </p:txBody>
      </p:sp>
      <p:graphicFrame>
        <p:nvGraphicFramePr>
          <p:cNvPr id="8" name="Table 7">
            <a:extLst>
              <a:ext uri="{FF2B5EF4-FFF2-40B4-BE49-F238E27FC236}">
                <a16:creationId xmlns:a16="http://schemas.microsoft.com/office/drawing/2014/main" id="{77626226-5050-468F-883A-C1B1D091F3B5}"/>
              </a:ext>
            </a:extLst>
          </p:cNvPr>
          <p:cNvGraphicFramePr>
            <a:graphicFrameLocks noGrp="1"/>
          </p:cNvGraphicFramePr>
          <p:nvPr>
            <p:extLst>
              <p:ext uri="{D42A27DB-BD31-4B8C-83A1-F6EECF244321}">
                <p14:modId xmlns:p14="http://schemas.microsoft.com/office/powerpoint/2010/main" val="86466511"/>
              </p:ext>
            </p:extLst>
          </p:nvPr>
        </p:nvGraphicFramePr>
        <p:xfrm>
          <a:off x="563734" y="1544335"/>
          <a:ext cx="7577829" cy="1615440"/>
        </p:xfrm>
        <a:graphic>
          <a:graphicData uri="http://schemas.openxmlformats.org/drawingml/2006/table">
            <a:tbl>
              <a:tblPr firstRow="1" bandRow="1">
                <a:effectLst>
                  <a:outerShdw dist="114300" dir="2700000" algn="tl" rotWithShape="0">
                    <a:prstClr val="black">
                      <a:alpha val="20000"/>
                    </a:prstClr>
                  </a:outerShdw>
                </a:effectLst>
                <a:tableStyleId>{5C22544A-7EE6-4342-B048-85BDC9FD1C3A}</a:tableStyleId>
              </a:tblPr>
              <a:tblGrid>
                <a:gridCol w="2525943">
                  <a:extLst>
                    <a:ext uri="{9D8B030D-6E8A-4147-A177-3AD203B41FA5}">
                      <a16:colId xmlns:a16="http://schemas.microsoft.com/office/drawing/2014/main" val="1733308682"/>
                    </a:ext>
                  </a:extLst>
                </a:gridCol>
                <a:gridCol w="2863448">
                  <a:extLst>
                    <a:ext uri="{9D8B030D-6E8A-4147-A177-3AD203B41FA5}">
                      <a16:colId xmlns:a16="http://schemas.microsoft.com/office/drawing/2014/main" val="1940701617"/>
                    </a:ext>
                  </a:extLst>
                </a:gridCol>
                <a:gridCol w="2188438">
                  <a:extLst>
                    <a:ext uri="{9D8B030D-6E8A-4147-A177-3AD203B41FA5}">
                      <a16:colId xmlns:a16="http://schemas.microsoft.com/office/drawing/2014/main" val="588752309"/>
                    </a:ext>
                  </a:extLst>
                </a:gridCol>
              </a:tblGrid>
              <a:tr h="342850">
                <a:tc gridSpan="3">
                  <a:txBody>
                    <a:bodyPr/>
                    <a:lstStyle/>
                    <a:p>
                      <a:pPr algn="ctr"/>
                      <a:r>
                        <a:rPr lang="en-US" b="1">
                          <a:solidFill>
                            <a:sysClr val="windowText" lastClr="000000"/>
                          </a:solidFill>
                        </a:rPr>
                        <a:t>Project Board/Steering 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2"/>
                    </a:solidFill>
                  </a:tcPr>
                </a:tc>
                <a:tc hMerge="1">
                  <a:txBody>
                    <a:bodyPr/>
                    <a:lstStyle/>
                    <a:p>
                      <a:endParaRPr lang="en-US"/>
                    </a:p>
                  </a:txBody>
                  <a:tcPr>
                    <a:solidFill>
                      <a:srgbClr val="FF9902"/>
                    </a:solidFill>
                  </a:tcPr>
                </a:tc>
                <a:tc hMerge="1">
                  <a:txBody>
                    <a:bodyPr/>
                    <a:lstStyle/>
                    <a:p>
                      <a:endParaRPr lang="en-US"/>
                    </a:p>
                  </a:txBody>
                  <a:tcPr>
                    <a:solidFill>
                      <a:srgbClr val="FF9902"/>
                    </a:solidFill>
                  </a:tcPr>
                </a:tc>
                <a:extLst>
                  <a:ext uri="{0D108BD9-81ED-4DB2-BD59-A6C34878D82A}">
                    <a16:rowId xmlns:a16="http://schemas.microsoft.com/office/drawing/2014/main" val="1358453618"/>
                  </a:ext>
                </a:extLst>
              </a:tr>
              <a:tr h="944087">
                <a:tc>
                  <a:txBody>
                    <a:bodyPr/>
                    <a:lstStyle/>
                    <a:p>
                      <a:pPr algn="ctr"/>
                      <a:r>
                        <a:rPr lang="en-US" sz="1400" b="1"/>
                        <a:t>Development Partner (supplier)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dirty="0"/>
                        <a:t>Project Executive</a:t>
                      </a:r>
                    </a:p>
                    <a:p>
                      <a:pPr algn="ctr"/>
                      <a:r>
                        <a:rPr lang="en-US" sz="1200" b="1" i="1" dirty="0"/>
                        <a:t> </a:t>
                      </a:r>
                      <a:r>
                        <a:rPr lang="en-US" sz="1400" b="1" dirty="0">
                          <a:solidFill>
                            <a:srgbClr val="FF0000"/>
                          </a:solidFill>
                        </a:rPr>
                        <a:t>Cannot be same UNDP person providing project assurance or involved in execution (could be Deputy Bureau Director or PTA)</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sz="1400" b="1" dirty="0"/>
                        <a:t>Beneficiary Representatives</a:t>
                      </a:r>
                    </a:p>
                    <a:p>
                      <a:pPr algn="ctr"/>
                      <a:endParaRPr lang="en-US" sz="1200" b="1" i="1" dirty="0"/>
                    </a:p>
                    <a:p>
                      <a:pPr algn="ctr"/>
                      <a:r>
                        <a:rPr lang="en-US" sz="1200" b="1" i="1" dirty="0"/>
                        <a:t>Civil society, industry associations. other ministries,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val="1851930616"/>
                  </a:ext>
                </a:extLst>
              </a:tr>
            </a:tbl>
          </a:graphicData>
        </a:graphic>
      </p:graphicFrame>
      <p:grpSp>
        <p:nvGrpSpPr>
          <p:cNvPr id="9" name="Group 8">
            <a:extLst>
              <a:ext uri="{FF2B5EF4-FFF2-40B4-BE49-F238E27FC236}">
                <a16:creationId xmlns:a16="http://schemas.microsoft.com/office/drawing/2014/main" id="{CEC4AD69-A805-451E-A57C-ABAA0EC2234B}"/>
              </a:ext>
            </a:extLst>
          </p:cNvPr>
          <p:cNvGrpSpPr/>
          <p:nvPr/>
        </p:nvGrpSpPr>
        <p:grpSpPr>
          <a:xfrm>
            <a:off x="563733" y="3294543"/>
            <a:ext cx="7597989" cy="3002143"/>
            <a:chOff x="1235883" y="3388964"/>
            <a:chExt cx="7597989" cy="3002143"/>
          </a:xfrm>
        </p:grpSpPr>
        <p:cxnSp>
          <p:nvCxnSpPr>
            <p:cNvPr id="10" name="Straight Connector 9">
              <a:extLst>
                <a:ext uri="{FF2B5EF4-FFF2-40B4-BE49-F238E27FC236}">
                  <a16:creationId xmlns:a16="http://schemas.microsoft.com/office/drawing/2014/main" id="{2E7D8A6D-D587-47EE-850F-32AB90E643B8}"/>
                </a:ext>
              </a:extLst>
            </p:cNvPr>
            <p:cNvCxnSpPr>
              <a:cxnSpLocks/>
            </p:cNvCxnSpPr>
            <p:nvPr/>
          </p:nvCxnSpPr>
          <p:spPr>
            <a:xfrm>
              <a:off x="4974561" y="3388964"/>
              <a:ext cx="1" cy="184595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5CFACC2-19CA-48A3-B6ED-A7BA68D83E83}"/>
                </a:ext>
              </a:extLst>
            </p:cNvPr>
            <p:cNvSpPr/>
            <p:nvPr/>
          </p:nvSpPr>
          <p:spPr>
            <a:xfrm>
              <a:off x="1235883" y="3629169"/>
              <a:ext cx="2436821" cy="1205778"/>
            </a:xfrm>
            <a:prstGeom prst="rect">
              <a:avLst/>
            </a:prstGeom>
            <a:solidFill>
              <a:srgbClr val="FFCC00"/>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 Assurance</a:t>
              </a:r>
            </a:p>
            <a:p>
              <a:pPr marR="0" lvl="0" algn="ctr" defTabSz="457200" rtl="0" eaLnBrk="1" fontAlgn="auto" latinLnBrk="0" hangingPunct="1">
                <a:lnSpc>
                  <a:spcPct val="100000"/>
                </a:lnSpc>
                <a:spcBef>
                  <a:spcPts val="0"/>
                </a:spcBef>
                <a:spcAft>
                  <a:spcPts val="0"/>
                </a:spcAft>
                <a:buClrTx/>
                <a:buSzTx/>
                <a:tabLst/>
                <a:defRPr/>
              </a:pPr>
              <a:r>
                <a:rPr lang="en-US" sz="1400" b="1" dirty="0">
                  <a:solidFill>
                    <a:srgbClr val="FF0000"/>
                  </a:solidFill>
                  <a:latin typeface="Calibri" panose="020F0502020204030204"/>
                </a:rPr>
                <a:t>Cannot be same UNDP person supporting Project Board or involved in execution (could be BPPS NCE PTA or RTA)</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E959FB9-DF22-4896-89F6-E2C4B0A76167}"/>
                </a:ext>
              </a:extLst>
            </p:cNvPr>
            <p:cNvSpPr/>
            <p:nvPr/>
          </p:nvSpPr>
          <p:spPr>
            <a:xfrm>
              <a:off x="4016796" y="3533543"/>
              <a:ext cx="2482005" cy="1344421"/>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Implementing Partner</a:t>
              </a:r>
            </a:p>
            <a:p>
              <a:pPr lvl="0" algn="ctr">
                <a:defRPr/>
              </a:pPr>
              <a:r>
                <a:rPr lang="en-US" sz="1400" b="1" dirty="0">
                  <a:solidFill>
                    <a:srgbClr val="FF0000"/>
                  </a:solidFill>
                </a:rPr>
                <a:t>BPPS NCE executes the project. IP representative cannot be same person on Project Board or providing project assurance (could be IPSA) </a:t>
              </a:r>
            </a:p>
          </p:txBody>
        </p:sp>
        <p:sp>
          <p:nvSpPr>
            <p:cNvPr id="14" name="Rectangle 13">
              <a:extLst>
                <a:ext uri="{FF2B5EF4-FFF2-40B4-BE49-F238E27FC236}">
                  <a16:creationId xmlns:a16="http://schemas.microsoft.com/office/drawing/2014/main" id="{73E0C384-3741-4CE6-9BAA-06F65CBAD748}"/>
                </a:ext>
              </a:extLst>
            </p:cNvPr>
            <p:cNvSpPr/>
            <p:nvPr/>
          </p:nvSpPr>
          <p:spPr>
            <a:xfrm>
              <a:off x="6641801" y="3423139"/>
              <a:ext cx="2192071" cy="1576657"/>
            </a:xfrm>
            <a:prstGeom prst="rect">
              <a:avLst/>
            </a:prstGeom>
            <a:solidFill>
              <a:srgbClr val="FFCC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 Support (e.g. Project Management Unit)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Calibri" panose="020F0502020204030204"/>
                </a:rPr>
                <a:t>Cannot be same people providing project assurance or supporting Project Board (could be IPSA)</a:t>
              </a:r>
              <a:endParaRPr kumimoji="0" lang="en-US" sz="1400" b="1" i="0"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4C1F6445-2883-4805-A0E7-C793BDC9C83B}"/>
                </a:ext>
              </a:extLst>
            </p:cNvPr>
            <p:cNvSpPr/>
            <p:nvPr/>
          </p:nvSpPr>
          <p:spPr>
            <a:xfrm>
              <a:off x="1235883" y="5336288"/>
              <a:ext cx="2377989"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panose="020F0502020204030204"/>
                </a:rPr>
                <a:t>Responsible Party 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Calibri" panose="020F0502020204030204"/>
                </a:rPr>
                <a:t>(if applicable)</a:t>
              </a:r>
              <a:endParaRPr kumimoji="0" lang="en-US" sz="1400" b="1" i="0" u="none" strike="noStrike" kern="1200" cap="none" spc="0" normalizeH="0" baseline="0" noProof="0">
                <a:ln>
                  <a:noFill/>
                </a:ln>
                <a:solidFill>
                  <a:schemeClr val="tx1"/>
                </a:solidFill>
                <a:effectLst/>
                <a:uLnTx/>
                <a:uFillTx/>
                <a:latin typeface="Calibri" panose="020F0502020204030204"/>
              </a:endParaRPr>
            </a:p>
          </p:txBody>
        </p:sp>
        <p:sp>
          <p:nvSpPr>
            <p:cNvPr id="16" name="Rectangle 15">
              <a:extLst>
                <a:ext uri="{FF2B5EF4-FFF2-40B4-BE49-F238E27FC236}">
                  <a16:creationId xmlns:a16="http://schemas.microsoft.com/office/drawing/2014/main" id="{3B80CF87-326E-45E1-BD1D-479B78FBED9E}"/>
                </a:ext>
              </a:extLst>
            </p:cNvPr>
            <p:cNvSpPr/>
            <p:nvPr/>
          </p:nvSpPr>
          <p:spPr>
            <a:xfrm>
              <a:off x="4016799" y="5336288"/>
              <a:ext cx="2482005"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1A8FCDF-72C2-41BC-B3FE-6B8E116E4C2F}"/>
                </a:ext>
              </a:extLst>
            </p:cNvPr>
            <p:cNvSpPr/>
            <p:nvPr/>
          </p:nvSpPr>
          <p:spPr>
            <a:xfrm>
              <a:off x="6763421" y="5329703"/>
              <a:ext cx="2050291" cy="1054819"/>
            </a:xfrm>
            <a:prstGeom prst="rect">
              <a:avLst/>
            </a:prstGeom>
            <a:solidFill>
              <a:srgbClr val="FFFF99"/>
            </a:solidFill>
            <a:ln w="19050">
              <a:solidFill>
                <a:schemeClr val="tx1"/>
              </a:solidFill>
            </a:ln>
            <a:effectLst>
              <a:outerShdw dist="88900" dir="3240000" sx="102000" sy="102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Responsible Party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applicable)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or: Elbow 17">
              <a:extLst>
                <a:ext uri="{FF2B5EF4-FFF2-40B4-BE49-F238E27FC236}">
                  <a16:creationId xmlns:a16="http://schemas.microsoft.com/office/drawing/2014/main" id="{0F272694-FBAC-48B2-9AE4-051907AF5E40}"/>
                </a:ext>
              </a:extLst>
            </p:cNvPr>
            <p:cNvCxnSpPr>
              <a:cxnSpLocks/>
            </p:cNvCxnSpPr>
            <p:nvPr/>
          </p:nvCxnSpPr>
          <p:spPr>
            <a:xfrm rot="10800000" flipV="1">
              <a:off x="2211286" y="5129068"/>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51CC8F-3E88-49EA-9F5F-A483FBC19A09}"/>
                </a:ext>
              </a:extLst>
            </p:cNvPr>
            <p:cNvCxnSpPr>
              <a:cxnSpLocks/>
              <a:endCxn id="14" idx="1"/>
            </p:cNvCxnSpPr>
            <p:nvPr/>
          </p:nvCxnSpPr>
          <p:spPr>
            <a:xfrm>
              <a:off x="6498801" y="4150552"/>
              <a:ext cx="143000" cy="609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F1C1A6A2-58AE-48D7-AD6E-7B1034699365}"/>
              </a:ext>
            </a:extLst>
          </p:cNvPr>
          <p:cNvSpPr txBox="1"/>
          <p:nvPr/>
        </p:nvSpPr>
        <p:spPr>
          <a:xfrm>
            <a:off x="8426339" y="1174376"/>
            <a:ext cx="3426729" cy="4278094"/>
          </a:xfrm>
          <a:prstGeom prst="rect">
            <a:avLst/>
          </a:prstGeom>
          <a:noFill/>
        </p:spPr>
        <p:txBody>
          <a:bodyPr wrap="square" rtlCol="0">
            <a:spAutoFit/>
          </a:bodyPr>
          <a:lstStyle/>
          <a:p>
            <a:pPr algn="ctr"/>
            <a:r>
              <a:rPr lang="en-US" sz="1600" b="1" dirty="0"/>
              <a:t>First line of defense</a:t>
            </a:r>
          </a:p>
          <a:p>
            <a:pPr marL="285750" indent="-285750">
              <a:buFont typeface="Arial" panose="020B0604020202020204" pitchFamily="34" charset="0"/>
              <a:buChar char="•"/>
            </a:pPr>
            <a:r>
              <a:rPr lang="en-US" sz="1600" dirty="0"/>
              <a:t>UNDP role as Implementing Partner cannot be UNDP staff providing project assurance or providing programmatic oversight support to BPPS role on Project Board</a:t>
            </a:r>
          </a:p>
          <a:p>
            <a:pPr marL="285750" indent="-285750">
              <a:buFont typeface="Arial" panose="020B0604020202020204" pitchFamily="34" charset="0"/>
              <a:buChar char="•"/>
            </a:pPr>
            <a:r>
              <a:rPr lang="en-US" sz="1600" dirty="0"/>
              <a:t>If PTA on Project Board, RTA providing project assurance must be from different technical team not reporting to PTA on Project Board</a:t>
            </a:r>
          </a:p>
          <a:p>
            <a:pPr algn="ctr"/>
            <a:endParaRPr lang="en-US" sz="1600" b="1" dirty="0"/>
          </a:p>
          <a:p>
            <a:pPr algn="ctr"/>
            <a:r>
              <a:rPr lang="en-US" sz="1600" b="1" dirty="0"/>
              <a:t>Second line of defense</a:t>
            </a:r>
            <a:endParaRPr lang="en-US" sz="1600" dirty="0"/>
          </a:p>
          <a:p>
            <a:pPr marL="285750" indent="-285750">
              <a:buFont typeface="Arial" panose="020B0604020202020204" pitchFamily="34" charset="0"/>
              <a:buChar char="•"/>
            </a:pPr>
            <a:r>
              <a:rPr lang="en-US" sz="1600" dirty="0"/>
              <a:t>UNDP NCE Executive Coordinator and BPPS Director can revoke DOA/cancel/suspend project or provide enhanced oversight</a:t>
            </a:r>
          </a:p>
        </p:txBody>
      </p:sp>
      <p:cxnSp>
        <p:nvCxnSpPr>
          <p:cNvPr id="19" name="Connector: Elbow 18">
            <a:extLst>
              <a:ext uri="{FF2B5EF4-FFF2-40B4-BE49-F238E27FC236}">
                <a16:creationId xmlns:a16="http://schemas.microsoft.com/office/drawing/2014/main" id="{8BD5998D-D852-4FE7-9B3E-827DC1FA9C4D}"/>
              </a:ext>
            </a:extLst>
          </p:cNvPr>
          <p:cNvCxnSpPr>
            <a:cxnSpLocks/>
          </p:cNvCxnSpPr>
          <p:nvPr/>
        </p:nvCxnSpPr>
        <p:spPr>
          <a:xfrm rot="10800000" flipV="1">
            <a:off x="1529898" y="3365273"/>
            <a:ext cx="2763275" cy="194371"/>
          </a:xfrm>
          <a:prstGeom prst="bentConnector3">
            <a:avLst>
              <a:gd name="adj1" fmla="val 1014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630047"/>
      </p:ext>
    </p:extLst>
  </p:cSld>
  <p:clrMapOvr>
    <a:masterClrMapping/>
  </p:clrMapOvr>
</p:sld>
</file>

<file path=ppt/theme/theme1.xml><?xml version="1.0" encoding="utf-8"?>
<a:theme xmlns:a="http://schemas.openxmlformats.org/drawingml/2006/main" name="Berli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UNDP Colour Palette">
      <a:dk1>
        <a:srgbClr val="575757"/>
      </a:dk1>
      <a:lt1>
        <a:srgbClr val="FFFFFF"/>
      </a:lt1>
      <a:dk2>
        <a:srgbClr val="0468B1"/>
      </a:dk2>
      <a:lt2>
        <a:srgbClr val="E7E6E6"/>
      </a:lt2>
      <a:accent1>
        <a:srgbClr val="0A97D9"/>
      </a:accent1>
      <a:accent2>
        <a:srgbClr val="26BDE2"/>
      </a:accent2>
      <a:accent3>
        <a:srgbClr val="4C9F38"/>
      </a:accent3>
      <a:accent4>
        <a:srgbClr val="56C02B"/>
      </a:accent4>
      <a:accent5>
        <a:srgbClr val="FCC30B"/>
      </a:accent5>
      <a:accent6>
        <a:srgbClr val="E5243B"/>
      </a:accent6>
      <a:hlink>
        <a:srgbClr val="0468B1"/>
      </a:hlink>
      <a:folHlink>
        <a:srgbClr val="0468B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UNDP_POPP_DOCUMENTLIB_CONTENTTYPE" ma:contentTypeID="0x01010061FF32BFFC2B4E50A3A86F4682D7D367007687F3382310C0489D2A99E053BA6D39" ma:contentTypeVersion="39" ma:contentTypeDescription="Create a new document." ma:contentTypeScope="" ma:versionID="6be656cb1c163ecae2ba3479e659beb4">
  <xsd:schema xmlns:xsd="http://www.w3.org/2001/XMLSchema" xmlns:xs="http://www.w3.org/2001/XMLSchema" xmlns:p="http://schemas.microsoft.com/office/2006/metadata/properties" xmlns:ns1="http://schemas.microsoft.com/sharepoint/v3" xmlns:ns2="8264c5cc-ec60-4b56-8111-ce635d3d139a" xmlns:ns3="e560140e-7b2f-4392-90df-e7567e3021a3" targetNamespace="http://schemas.microsoft.com/office/2006/metadata/properties" ma:root="true" ma:fieldsID="4ff6b9a3198065004b36a8a1743102d6" ns1:_="" ns2:_="" ns3:_="">
    <xsd:import namespace="http://schemas.microsoft.com/sharepoint/v3"/>
    <xsd:import namespace="8264c5cc-ec60-4b56-8111-ce635d3d139a"/>
    <xsd:import namespace="e560140e-7b2f-4392-90df-e7567e3021a3"/>
    <xsd:element name="properties">
      <xsd:complexType>
        <xsd:sequence>
          <xsd:element name="documentManagement">
            <xsd:complexType>
              <xsd:all>
                <xsd:element ref="ns2:UNDP_POPP_TITLE_EN" minOccurs="0"/>
                <xsd:element ref="ns2:UNDP_POPP_FOCALPOINT" minOccurs="0"/>
                <xsd:element ref="ns2:UNDP_POPP_DOCUMENT_TYPE"/>
                <xsd:element ref="ns2:UNDP_POPP_DOCUMENT_LANGUAGE"/>
                <xsd:element ref="ns2:UNDP_POPP_EFFECTIVEDATE" minOccurs="0"/>
                <xsd:element ref="ns2:UNDP_POPP_PLANNED_REVIEWDATE" minOccurs="0"/>
                <xsd:element ref="ns2:UNDP_POPP_VERSION_COMMENTS" minOccurs="0"/>
                <xsd:element ref="ns2:UNDP_POPP_FILEVERSION" minOccurs="0"/>
                <xsd:element ref="ns2:UNDP_POPP_ISACTIVE" minOccurs="0"/>
                <xsd:element ref="ns2:UNDP_POPP_NOTE" minOccurs="0"/>
                <xsd:element ref="ns2:UNDP_POPP_DOCUMENT_TEMPLATE" minOccurs="0"/>
                <xsd:element ref="ns2:TaxCatchAll" minOccurs="0"/>
                <xsd:element ref="ns2:TaxCatchAllLabel" minOccurs="0"/>
                <xsd:element ref="ns2:UNDP_POPP_BUSINESSPROCESS_HIDDEN" minOccurs="0"/>
                <xsd:element ref="ns2:UNDP_POPP_BUSINESSUNITID_HIDDEN" minOccurs="0"/>
                <xsd:element ref="ns2:l0e6ef0c43e74560bd7f3acd1f5e8571" minOccurs="0"/>
                <xsd:element ref="ns3:Location" minOccurs="0"/>
                <xsd:element ref="ns2:_dlc_DocId" minOccurs="0"/>
                <xsd:element ref="ns2:_dlc_DocIdUrl" minOccurs="0"/>
                <xsd:element ref="ns2:_dlc_DocIdPersistId" minOccurs="0"/>
                <xsd:element ref="ns1:_dlc_Exempt" minOccurs="0"/>
                <xsd:element ref="ns3:DLCPolicyLabelValue" minOccurs="0"/>
                <xsd:element ref="ns3:DLCPolicyLabelClientValue" minOccurs="0"/>
                <xsd:element ref="ns3:DLCPolicyLabelLock" minOccurs="0"/>
                <xsd:element ref="ns2:UNDP_POPP_REFITEM_VERSION" minOccurs="0"/>
                <xsd:element ref="ns2:UNDP_POPP_LASTMODIFIED" minOccurs="0"/>
                <xsd:element ref="ns2:UNDP_POPP_REJECT_COMMENTS" minOccurs="0"/>
                <xsd:element ref="ns3:POPPIsArchi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30"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4c5cc-ec60-4b56-8111-ce635d3d139a" elementFormDefault="qualified">
    <xsd:import namespace="http://schemas.microsoft.com/office/2006/documentManagement/types"/>
    <xsd:import namespace="http://schemas.microsoft.com/office/infopath/2007/PartnerControls"/>
    <xsd:element name="UNDP_POPP_TITLE_EN" ma:index="1" nillable="true" ma:displayName="Title_EN" ma:indexed="true" ma:internalName="UNDP_POPP_TITLE_EN">
      <xsd:simpleType>
        <xsd:restriction base="dms:Text">
          <xsd:maxLength value="255"/>
        </xsd:restriction>
      </xsd:simpleType>
    </xsd:element>
    <xsd:element name="UNDP_POPP_FOCALPOINT" ma:index="3" nillable="true" ma:displayName="Focal Point" ma:SharePointGroup="0" ma:internalName="UNDP_POPP_FOCALPOIN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DP_POPP_DOCUMENT_TYPE" ma:index="5" ma:displayName="Document TYPE" ma:default="Template" ma:format="Dropdown" ma:indexed="true" ma:internalName="UNDP_POPP_DOCUMENT_TYPE" ma:readOnly="false">
      <xsd:simpleType>
        <xsd:restriction base="dms:Choice">
          <xsd:enumeration value="Regulation"/>
          <xsd:enumeration value="Policy"/>
          <xsd:enumeration value="Template"/>
        </xsd:restriction>
      </xsd:simpleType>
    </xsd:element>
    <xsd:element name="UNDP_POPP_DOCUMENT_LANGUAGE" ma:index="6" ma:displayName="Document Language" ma:default="English" ma:format="Dropdown" ma:indexed="true" ma:internalName="UNDP_POPP_DOCUMENT_LANGUAGE" ma:readOnly="false">
      <xsd:simpleType>
        <xsd:restriction base="dms:Choice">
          <xsd:enumeration value="English"/>
          <xsd:enumeration value="Spanish"/>
          <xsd:enumeration value="French"/>
          <xsd:enumeration value="Arabic"/>
          <xsd:enumeration value="Portuguese"/>
        </xsd:restriction>
      </xsd:simpleType>
    </xsd:element>
    <xsd:element name="UNDP_POPP_EFFECTIVEDATE" ma:index="7" nillable="true" ma:displayName="Effective Date" ma:format="DateOnly" ma:internalName="UNDP_POPP_EFFECTIVEDATE">
      <xsd:simpleType>
        <xsd:restriction base="dms:DateTime"/>
      </xsd:simpleType>
    </xsd:element>
    <xsd:element name="UNDP_POPP_PLANNED_REVIEWDATE" ma:index="8" nillable="true" ma:displayName="Planned Review Date" ma:format="DateOnly" ma:internalName="UNDP_POPP_PLANNED_REVIEWDATE">
      <xsd:simpleType>
        <xsd:restriction base="dms:DateTime"/>
      </xsd:simpleType>
    </xsd:element>
    <xsd:element name="UNDP_POPP_VERSION_COMMENTS" ma:index="9" nillable="true" ma:displayName="Version Comments" ma:internalName="UNDP_POPP_VERSION_COMMENTS">
      <xsd:simpleType>
        <xsd:restriction base="dms:Note">
          <xsd:maxLength value="255"/>
        </xsd:restriction>
      </xsd:simpleType>
    </xsd:element>
    <xsd:element name="UNDP_POPP_FILEVERSION" ma:index="10" nillable="true" ma:displayName="FileVersionID" ma:decimals="0" ma:internalName="UNDP_POPP_FILEVERSION">
      <xsd:simpleType>
        <xsd:restriction base="dms:Number"/>
      </xsd:simpleType>
    </xsd:element>
    <xsd:element name="UNDP_POPP_ISACTIVE" ma:index="11" nillable="true" ma:displayName="POPPIsActive" ma:default="1" ma:internalName="UNDP_POPP_ISACTIVE">
      <xsd:simpleType>
        <xsd:restriction base="dms:Boolean"/>
      </xsd:simpleType>
    </xsd:element>
    <xsd:element name="UNDP_POPP_NOTE" ma:index="12" nillable="true" ma:displayName="Notes" ma:internalName="UNDP_POPP_NOTE">
      <xsd:simpleType>
        <xsd:restriction base="dms:Note">
          <xsd:maxLength value="255"/>
        </xsd:restriction>
      </xsd:simpleType>
    </xsd:element>
    <xsd:element name="UNDP_POPP_DOCUMENT_TEMPLATE" ma:index="13" nillable="true" ma:displayName="Document Template" ma:internalName="UNDP_POPP_DOCUMENT_TEMPLATE">
      <xsd:simpleType>
        <xsd:restriction base="dms:Text"/>
      </xsd:simpleType>
    </xsd:element>
    <xsd:element name="TaxCatchAll" ma:index="17" nillable="true" ma:displayName="Taxonomy Catch All Column" ma:hidden="true" ma:list="{ee792a02-1c68-437d-afee-526d4eee3bde}" ma:internalName="TaxCatchAll" ma:showField="CatchAllData" ma:web="8264c5cc-ec60-4b56-8111-ce635d3d139a">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hidden="true" ma:list="{ee792a02-1c68-437d-afee-526d4eee3bde}" ma:internalName="TaxCatchAllLabel" ma:readOnly="true" ma:showField="CatchAllDataLabel" ma:web="8264c5cc-ec60-4b56-8111-ce635d3d139a">
      <xsd:complexType>
        <xsd:complexContent>
          <xsd:extension base="dms:MultiChoiceLookup">
            <xsd:sequence>
              <xsd:element name="Value" type="dms:Lookup" maxOccurs="unbounded" minOccurs="0" nillable="true"/>
            </xsd:sequence>
          </xsd:extension>
        </xsd:complexContent>
      </xsd:complexType>
    </xsd:element>
    <xsd:element name="UNDP_POPP_BUSINESSPROCESS_HIDDEN" ma:index="19" nillable="true" ma:taxonomy="true" ma:internalName="UNDP_POPP_BUSINESSPROCESS_HIDDEN" ma:taxonomyFieldName="POPPBusinessProcess" ma:displayName="POPPBusinessProcess" ma:default="" ma:fieldId="{74bd8a2a-abe6-4809-9e69-96ac6e480a30}" ma:sspId="28e6c43a-9e99-4bdd-9574-a0fa4ea3b61e" ma:termSetId="602d329c-34f7-45d6-b12a-9bc8242c07ba" ma:anchorId="00000000-0000-0000-0000-000000000000" ma:open="false" ma:isKeyword="false">
      <xsd:complexType>
        <xsd:sequence>
          <xsd:element ref="pc:Terms" minOccurs="0" maxOccurs="1"/>
        </xsd:sequence>
      </xsd:complexType>
    </xsd:element>
    <xsd:element name="UNDP_POPP_BUSINESSUNITID_HIDDEN" ma:index="22" nillable="true" ma:displayName="BusinessUnitData" ma:hidden="true" ma:internalName="UNDP_POPP_BUSINESSUNITID_HIDDEN">
      <xsd:simpleType>
        <xsd:restriction base="dms:Note"/>
      </xsd:simpleType>
    </xsd:element>
    <xsd:element name="l0e6ef0c43e74560bd7f3acd1f5e8571" ma:index="23" nillable="true" ma:taxonomy="true" ma:internalName="l0e6ef0c43e74560bd7f3acd1f5e8571" ma:taxonomyFieldName="UNDP_POPP_BUSINESSUNIT" ma:displayName="BusinessUnit" ma:indexed="true" ma:default="" ma:fieldId="{50e6ef0c-43e7-4560-bd7f-3acd1f5e8571}" ma:sspId="28e6c43a-9e99-4bdd-9574-a0fa4ea3b61e" ma:termSetId="409cdc02-fd20-40c2-9bb7-655db5573ef9" ma:anchorId="00000000-0000-0000-0000-000000000000" ma:open="false" ma:isKeyword="false">
      <xsd:complexType>
        <xsd:sequence>
          <xsd:element ref="pc:Terms" minOccurs="0" maxOccurs="1"/>
        </xsd:sequence>
      </xsd:complexType>
    </xsd:element>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element name="UNDP_POPP_REFITEM_VERSION" ma:index="34" nillable="true" ma:displayName="POPPRefItemVersion" ma:decimals="0" ma:default="1" ma:internalName="UNDP_POPP_REFITEM_VERSION" ma:percentage="FALSE">
      <xsd:simpleType>
        <xsd:restriction base="dms:Number"/>
      </xsd:simpleType>
    </xsd:element>
    <xsd:element name="UNDP_POPP_LASTMODIFIED" ma:index="35" nillable="true" ma:displayName="POPPLastModified" ma:format="DateOnly" ma:internalName="UNDP_POPP_LASTMODIFIED">
      <xsd:simpleType>
        <xsd:restriction base="dms:DateTime"/>
      </xsd:simpleType>
    </xsd:element>
    <xsd:element name="UNDP_POPP_REJECT_COMMENTS" ma:index="37" nillable="true" ma:displayName="POPPRejectComments" ma:internalName="UNDP_POPP_REJECT_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0140e-7b2f-4392-90df-e7567e3021a3" elementFormDefault="qualified">
    <xsd:import namespace="http://schemas.microsoft.com/office/2006/documentManagement/types"/>
    <xsd:import namespace="http://schemas.microsoft.com/office/infopath/2007/PartnerControls"/>
    <xsd:element name="Location" ma:index="26" nillable="true" ma:displayName="Location" ma:internalName="Location">
      <xsd:simpleType>
        <xsd:restriction base="dms:Text">
          <xsd:maxLength value="255"/>
        </xsd:restriction>
      </xsd:simpleType>
    </xsd:element>
    <xsd:element name="DLCPolicyLabelValue" ma:index="31"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32"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33" nillable="true" ma:displayName="Label Locked" ma:description="Indicates whether the label should be updated when item properties are modified." ma:hidden="true" ma:internalName="DLCPolicyLabelLock" ma:readOnly="false">
      <xsd:simpleType>
        <xsd:restriction base="dms:Text"/>
      </xsd:simpleType>
    </xsd:element>
    <xsd:element name="POPPIsArchived" ma:index="38" nillable="true" ma:displayName="POPPIsArchived" ma:default="0" ma:internalName="POPPIsArchiv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p:Policy xmlns:p="office.server.policy" id="" local="true">
  <p:Name>UNDP_POPP_DOCUMENTLIB_CONTENTTYPE</p:Name>
  <p:Description/>
  <p:Statement/>
  <p:PolicyItems>
    <p:PolicyItem featureId="Microsoft.Office.RecordsManagement.PolicyFeatures.PolicyLabel" staticId="0x01010061FF32BFFC2B4E50A3A86F4682D7D367007687F3382310C0489D2A99E053BA6D39|-591493697" UniqueId="d084c973-6e46-4ddd-b9a1-4c01a62f12ea">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properties>
            <height>0.5</height>
            <font>Calibri</font>
          </properties>
          <segment type="literal">Effective Date: </segment>
          <segment type="metadata">UNDP_POPP_EFFECTIVEDATE</segment>
          <segment type="literal">                                                Version #: </segment>
          <segment type="metadata">UNDP_POPP_REFITEM_VERSION</segment>
        </label>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UNDP_POPP_REFITEM_VERSION xmlns="8264c5cc-ec60-4b56-8111-ce635d3d139a">1</UNDP_POPP_REFITEM_VERSION>
    <Location xmlns="e560140e-7b2f-4392-90df-e7567e3021a3">Public</Location>
    <DLCPolicyLabelLock xmlns="e560140e-7b2f-4392-90df-e7567e3021a3" xsi:nil="true"/>
    <POPPIsArchived xmlns="e560140e-7b2f-4392-90df-e7567e3021a3">false</POPPIsArchived>
    <UNDP_POPP_NOTE xmlns="8264c5cc-ec60-4b56-8111-ce635d3d139a" xsi:nil="true"/>
    <TaxCatchAll xmlns="8264c5cc-ec60-4b56-8111-ce635d3d139a">
      <Value>669</Value>
    </TaxCatchAll>
    <DLCPolicyLabelClientValue xmlns="e560140e-7b2f-4392-90df-e7567e3021a3" xsi:nil="true"/>
    <UNDP_POPP_PLANNED_REVIEWDATE xmlns="8264c5cc-ec60-4b56-8111-ce635d3d139a" xsi:nil="true"/>
    <UNDP_POPP_DOCUMENT_LANGUAGE xmlns="8264c5cc-ec60-4b56-8111-ce635d3d139a">English</UNDP_POPP_DOCUMENT_LANGUAGE>
    <UNDP_POPP_BUSINESSUNITID_HIDDEN xmlns="8264c5cc-ec60-4b56-8111-ce635d3d139a" xsi:nil="true"/>
    <UNDP_POPP_EFFECTIVEDATE xmlns="8264c5cc-ec60-4b56-8111-ce635d3d139a" xsi:nil="true"/>
    <UNDP_POPP_BUSINESSPROCESS_HIDDEN xmlns="8264c5cc-ec60-4b56-8111-ce635d3d139a">
      <Terms xmlns="http://schemas.microsoft.com/office/infopath/2007/PartnerControls"/>
    </UNDP_POPP_BUSINESSPROCESS_HIDDEN>
    <UNDP_POPP_DOCUMENT_TEMPLATE xmlns="8264c5cc-ec60-4b56-8111-ce635d3d139a" xsi:nil="true"/>
    <UNDP_POPP_TITLE_EN xmlns="8264c5cc-ec60-4b56-8111-ce635d3d139a">UNDP GCF/GEF Project Document Template</UNDP_POPP_TITLE_EN>
    <UNDP_POPP_FOCALPOINT xmlns="8264c5cc-ec60-4b56-8111-ce635d3d139a">
      <UserInfo>
        <DisplayName/>
        <AccountId xsi:nil="true"/>
        <AccountType/>
      </UserInfo>
    </UNDP_POPP_FOCALPOINT>
    <UNDP_POPP_DOCUMENT_TYPE xmlns="8264c5cc-ec60-4b56-8111-ce635d3d139a">Template</UNDP_POPP_DOCUMENT_TYPE>
    <UNDP_POPP_REJECT_COMMENTS xmlns="8264c5cc-ec60-4b56-8111-ce635d3d139a" xsi:nil="true"/>
    <UNDP_POPP_ISACTIVE xmlns="8264c5cc-ec60-4b56-8111-ce635d3d139a">true</UNDP_POPP_ISACTIVE>
    <UNDP_POPP_FILEVERSION xmlns="8264c5cc-ec60-4b56-8111-ce635d3d139a" xsi:nil="true"/>
    <UNDP_POPP_LASTMODIFIED xmlns="8264c5cc-ec60-4b56-8111-ce635d3d139a" xsi:nil="true"/>
    <UNDP_POPP_VERSION_COMMENTS xmlns="8264c5cc-ec60-4b56-8111-ce635d3d139a" xsi:nil="true"/>
    <l0e6ef0c43e74560bd7f3acd1f5e8571 xmlns="8264c5cc-ec60-4b56-8111-ce635d3d139a">
      <Terms xmlns="http://schemas.microsoft.com/office/infopath/2007/PartnerControls">
        <TermInfo xmlns="http://schemas.microsoft.com/office/infopath/2007/PartnerControls">
          <TermName xmlns="http://schemas.microsoft.com/office/infopath/2007/PartnerControls">Programme and Project Management</TermName>
          <TermId xmlns="http://schemas.microsoft.com/office/infopath/2007/PartnerControls">1c019435-9793-447e-8959-0b32d23bf3d5</TermId>
        </TermInfo>
      </Terms>
    </l0e6ef0c43e74560bd7f3acd1f5e8571>
    <_dlc_DocId xmlns="8264c5cc-ec60-4b56-8111-ce635d3d139a">POPP-11-3607</_dlc_DocId>
    <_dlc_DocIdUrl xmlns="8264c5cc-ec60-4b56-8111-ce635d3d139a">
      <Url>https://popp.undp.org/_layouts/15/DocIdRedir.aspx?ID=POPP-11-3607</Url>
      <Description>POPP-11-3607</Description>
    </_dlc_DocIdUrl>
    <DLCPolicyLabelValue xmlns="e560140e-7b2f-4392-90df-e7567e3021a3">Effective Date: {Effective Date}                                                Version #: 1</DLCPolicyLabelValue>
  </documentManagement>
</p:properties>
</file>

<file path=customXml/itemProps1.xml><?xml version="1.0" encoding="utf-8"?>
<ds:datastoreItem xmlns:ds="http://schemas.openxmlformats.org/officeDocument/2006/customXml" ds:itemID="{03D85D24-450F-4170-A355-A7E741650DCE}"/>
</file>

<file path=customXml/itemProps2.xml><?xml version="1.0" encoding="utf-8"?>
<ds:datastoreItem xmlns:ds="http://schemas.openxmlformats.org/officeDocument/2006/customXml" ds:itemID="{D9E772DE-5856-450C-941E-6740BF394636}"/>
</file>

<file path=customXml/itemProps3.xml><?xml version="1.0" encoding="utf-8"?>
<ds:datastoreItem xmlns:ds="http://schemas.openxmlformats.org/officeDocument/2006/customXml" ds:itemID="{D84786C1-9B91-4C08-AD10-8232E23BF41C}"/>
</file>

<file path=customXml/itemProps4.xml><?xml version="1.0" encoding="utf-8"?>
<ds:datastoreItem xmlns:ds="http://schemas.openxmlformats.org/officeDocument/2006/customXml" ds:itemID="{75771AB3-6CE5-425C-A5FA-E6EA4A16D295}"/>
</file>

<file path=customXml/itemProps5.xml><?xml version="1.0" encoding="utf-8"?>
<ds:datastoreItem xmlns:ds="http://schemas.openxmlformats.org/officeDocument/2006/customXml" ds:itemID="{B8A7F7FA-4663-42BC-8822-6F8ABDDA4BFB}"/>
</file>

<file path=docProps/app.xml><?xml version="1.0" encoding="utf-8"?>
<Properties xmlns="http://schemas.openxmlformats.org/officeDocument/2006/extended-properties" xmlns:vt="http://schemas.openxmlformats.org/officeDocument/2006/docPropsVTypes">
  <Template>Berlin</Template>
  <TotalTime>493</TotalTime>
  <Words>1742</Words>
  <Application>Microsoft Office PowerPoint</Application>
  <PresentationFormat>Widescreen</PresentationFormat>
  <Paragraphs>247</Paragraphs>
  <Slides>10</Slides>
  <Notes>0</Notes>
  <HiddenSlides>0</HiddenSlides>
  <MMClips>0</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Berlin</vt:lpstr>
      <vt:lpstr>Office Theme</vt:lpstr>
      <vt:lpstr>1_Office Theme</vt:lpstr>
      <vt:lpstr>UNDP GCF/GEF Project Document Template</vt:lpstr>
      <vt:lpstr>Options  Segregation of oversight / execution</vt:lpstr>
      <vt:lpstr>PowerPoint Presentation</vt:lpstr>
      <vt:lpstr>Segregation of oversight and execution in project governance arrangements</vt:lpstr>
      <vt:lpstr>Full NIM with Government as Implementing Partner</vt:lpstr>
      <vt:lpstr>Supported NIM with Government as Implementing Partner</vt:lpstr>
      <vt:lpstr>UNDP Country Office as Implementing Partner (DIM)</vt:lpstr>
      <vt:lpstr>UNDP Regional Hub as Implementing Partner</vt:lpstr>
      <vt:lpstr>UNDP BPPS NCE as Implementing Partner </vt:lpstr>
      <vt:lpstr>UN Agency or CSO as Implementing Partner for Regional/Global Projects overseen by BPPS 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Estefania Samper</dc:creator>
  <cp:lastModifiedBy>UNDP</cp:lastModifiedBy>
  <cp:revision>16</cp:revision>
  <dcterms:created xsi:type="dcterms:W3CDTF">2020-10-01T22:55:47Z</dcterms:created>
  <dcterms:modified xsi:type="dcterms:W3CDTF">2021-09-07T14:33:23Z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0x01010061FF32BFFC2B4E50A3A86F4682D7D367007687F3382310C0489D2A99E053BA6D39</vt:lpwstr>
  </property>
  <property fmtid="{D5CDD505-2E9C-101B-9397-08002B2CF9AE}" pid="3" name="_dlc_DocIdItemGuid">
    <vt:lpwstr>901e708b-69fe-4016-9ef7-4586ca606162</vt:lpwstr>
  </property>
  <property fmtid="{D5CDD505-2E9C-101B-9397-08002B2CF9AE}" pid="4" name="POPPBusinessProcess">
    <vt:lpwstr/>
  </property>
  <property fmtid="{D5CDD505-2E9C-101B-9397-08002B2CF9AE}" pid="5" name="UNDP_POPP_BUSINESSUNIT">
    <vt:lpwstr>669;#Programme and Project Management|1c019435-9793-447e-8959-0b32d23bf3d5</vt:lpwstr>
  </property>
</Properties>
</file>